
<file path=[Content_Types].xml><?xml version="1.0" encoding="utf-8"?>
<Types xmlns="http://schemas.openxmlformats.org/package/2006/content-types">
  <Default Extension="bin" ContentType="image/png"/>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ink/ink1.xml" ContentType="application/inkml+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ink/ink2.xml" ContentType="application/inkml+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embeddings/oleObject1.bin" ContentType="application/vnd.openxmlformats-officedocument.oleObject"/>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08" r:id="rId6"/>
    <p:sldMasterId id="2147483744" r:id="rId7"/>
    <p:sldMasterId id="2147483757" r:id="rId8"/>
    <p:sldMasterId id="2147483790" r:id="rId9"/>
  </p:sldMasterIdLst>
  <p:notesMasterIdLst>
    <p:notesMasterId r:id="rId63"/>
  </p:notesMasterIdLst>
  <p:sldIdLst>
    <p:sldId id="855" r:id="rId10"/>
    <p:sldId id="2076135925" r:id="rId11"/>
    <p:sldId id="2076135928" r:id="rId12"/>
    <p:sldId id="2076135933" r:id="rId13"/>
    <p:sldId id="256" r:id="rId14"/>
    <p:sldId id="304" r:id="rId15"/>
    <p:sldId id="305" r:id="rId16"/>
    <p:sldId id="270" r:id="rId17"/>
    <p:sldId id="857" r:id="rId18"/>
    <p:sldId id="858" r:id="rId19"/>
    <p:sldId id="859" r:id="rId20"/>
    <p:sldId id="860" r:id="rId21"/>
    <p:sldId id="861" r:id="rId22"/>
    <p:sldId id="862" r:id="rId23"/>
    <p:sldId id="863" r:id="rId24"/>
    <p:sldId id="864" r:id="rId25"/>
    <p:sldId id="865" r:id="rId26"/>
    <p:sldId id="866" r:id="rId27"/>
    <p:sldId id="867" r:id="rId28"/>
    <p:sldId id="2076135913" r:id="rId29"/>
    <p:sldId id="870" r:id="rId30"/>
    <p:sldId id="2076135875" r:id="rId31"/>
    <p:sldId id="2076135911" r:id="rId32"/>
    <p:sldId id="2076135902" r:id="rId33"/>
    <p:sldId id="2076135868" r:id="rId34"/>
    <p:sldId id="2076135904" r:id="rId35"/>
    <p:sldId id="2076135926" r:id="rId36"/>
    <p:sldId id="2076135927" r:id="rId37"/>
    <p:sldId id="2076135930" r:id="rId38"/>
    <p:sldId id="2076135940" r:id="rId39"/>
    <p:sldId id="2076135915" r:id="rId40"/>
    <p:sldId id="2076135936" r:id="rId41"/>
    <p:sldId id="2076135914" r:id="rId42"/>
    <p:sldId id="2076135910" r:id="rId43"/>
    <p:sldId id="2076135916" r:id="rId44"/>
    <p:sldId id="2076135917" r:id="rId45"/>
    <p:sldId id="2076135931" r:id="rId46"/>
    <p:sldId id="2076135934" r:id="rId47"/>
    <p:sldId id="2076135905" r:id="rId48"/>
    <p:sldId id="2076135906" r:id="rId49"/>
    <p:sldId id="2076135918" r:id="rId50"/>
    <p:sldId id="2076135932" r:id="rId51"/>
    <p:sldId id="2076135937" r:id="rId52"/>
    <p:sldId id="2076135938" r:id="rId53"/>
    <p:sldId id="2076135922" r:id="rId54"/>
    <p:sldId id="2076135923" r:id="rId55"/>
    <p:sldId id="2076135924" r:id="rId56"/>
    <p:sldId id="2076135912" r:id="rId57"/>
    <p:sldId id="2076135921" r:id="rId58"/>
    <p:sldId id="871" r:id="rId59"/>
    <p:sldId id="2076135939" r:id="rId60"/>
    <p:sldId id="2076135919" r:id="rId61"/>
    <p:sldId id="207613592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7CAB7C-BEB4-4674-A370-A10B76FDD7E6}">
          <p14:sldIdLst>
            <p14:sldId id="855"/>
            <p14:sldId id="2076135925"/>
            <p14:sldId id="2076135928"/>
            <p14:sldId id="2076135933"/>
            <p14:sldId id="256"/>
            <p14:sldId id="304"/>
            <p14:sldId id="305"/>
            <p14:sldId id="270"/>
            <p14:sldId id="857"/>
            <p14:sldId id="858"/>
            <p14:sldId id="859"/>
            <p14:sldId id="860"/>
            <p14:sldId id="861"/>
            <p14:sldId id="862"/>
            <p14:sldId id="863"/>
            <p14:sldId id="864"/>
            <p14:sldId id="865"/>
            <p14:sldId id="866"/>
            <p14:sldId id="867"/>
            <p14:sldId id="2076135913"/>
            <p14:sldId id="870"/>
            <p14:sldId id="2076135875"/>
            <p14:sldId id="2076135911"/>
            <p14:sldId id="2076135902"/>
            <p14:sldId id="2076135868"/>
            <p14:sldId id="2076135904"/>
            <p14:sldId id="2076135926"/>
            <p14:sldId id="2076135927"/>
            <p14:sldId id="2076135930"/>
            <p14:sldId id="2076135940"/>
            <p14:sldId id="2076135915"/>
            <p14:sldId id="2076135936"/>
            <p14:sldId id="2076135914"/>
            <p14:sldId id="2076135910"/>
            <p14:sldId id="2076135916"/>
            <p14:sldId id="2076135917"/>
            <p14:sldId id="2076135931"/>
            <p14:sldId id="2076135934"/>
            <p14:sldId id="2076135905"/>
            <p14:sldId id="2076135906"/>
            <p14:sldId id="2076135918"/>
            <p14:sldId id="2076135932"/>
            <p14:sldId id="2076135937"/>
            <p14:sldId id="2076135938"/>
            <p14:sldId id="2076135922"/>
            <p14:sldId id="2076135923"/>
            <p14:sldId id="2076135924"/>
            <p14:sldId id="2076135912"/>
            <p14:sldId id="2076135921"/>
          </p14:sldIdLst>
        </p14:section>
        <p14:section name="Appendix" id="{C8AA85B0-9ABE-4279-8716-6F428D521D77}">
          <p14:sldIdLst>
            <p14:sldId id="871"/>
            <p14:sldId id="2076135939"/>
            <p14:sldId id="2076135919"/>
            <p14:sldId id="20761359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4" autoAdjust="0"/>
    <p:restoredTop sz="93888" autoAdjust="0"/>
  </p:normalViewPr>
  <p:slideViewPr>
    <p:cSldViewPr snapToGrid="0">
      <p:cViewPr varScale="1">
        <p:scale>
          <a:sx n="124" d="100"/>
          <a:sy n="124" d="100"/>
        </p:scale>
        <p:origin x="9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169682AD-5FE6-FA4A-A94A-3147043F4DE6}"/>
    <pc:docChg chg="undo custSel addSld delSld modSld modSection">
      <pc:chgData name="Arturo Quiroga" userId="009ac387-d9df-4c87-8d6e-4cb5cb505e23" providerId="ADAL" clId="{169682AD-5FE6-FA4A-A94A-3147043F4DE6}" dt="2020-04-05T17:24:13.394" v="210" actId="680"/>
      <pc:docMkLst>
        <pc:docMk/>
      </pc:docMkLst>
      <pc:sldChg chg="modSp">
        <pc:chgData name="Arturo Quiroga" userId="009ac387-d9df-4c87-8d6e-4cb5cb505e23" providerId="ADAL" clId="{169682AD-5FE6-FA4A-A94A-3147043F4DE6}" dt="2020-04-05T17:04:24.835" v="2" actId="20577"/>
        <pc:sldMkLst>
          <pc:docMk/>
          <pc:sldMk cId="3985121910" sldId="855"/>
        </pc:sldMkLst>
        <pc:spChg chg="mod">
          <ac:chgData name="Arturo Quiroga" userId="009ac387-d9df-4c87-8d6e-4cb5cb505e23" providerId="ADAL" clId="{169682AD-5FE6-FA4A-A94A-3147043F4DE6}" dt="2020-04-05T17:04:24.835" v="2" actId="20577"/>
          <ac:spMkLst>
            <pc:docMk/>
            <pc:sldMk cId="3985121910" sldId="855"/>
            <ac:spMk id="2" creationId="{00000000-0000-0000-0000-000000000000}"/>
          </ac:spMkLst>
        </pc:spChg>
      </pc:sldChg>
      <pc:sldChg chg="modSp">
        <pc:chgData name="Arturo Quiroga" userId="009ac387-d9df-4c87-8d6e-4cb5cb505e23" providerId="ADAL" clId="{169682AD-5FE6-FA4A-A94A-3147043F4DE6}" dt="2020-04-05T17:06:05.789" v="11" actId="20577"/>
        <pc:sldMkLst>
          <pc:docMk/>
          <pc:sldMk cId="1634853393" sldId="870"/>
        </pc:sldMkLst>
        <pc:spChg chg="mod">
          <ac:chgData name="Arturo Quiroga" userId="009ac387-d9df-4c87-8d6e-4cb5cb505e23" providerId="ADAL" clId="{169682AD-5FE6-FA4A-A94A-3147043F4DE6}" dt="2020-04-05T17:06:05.789" v="11" actId="20577"/>
          <ac:spMkLst>
            <pc:docMk/>
            <pc:sldMk cId="1634853393" sldId="870"/>
            <ac:spMk id="2" creationId="{00000000-0000-0000-0000-000000000000}"/>
          </ac:spMkLst>
        </pc:spChg>
      </pc:sldChg>
      <pc:sldChg chg="modSp">
        <pc:chgData name="Arturo Quiroga" userId="009ac387-d9df-4c87-8d6e-4cb5cb505e23" providerId="ADAL" clId="{169682AD-5FE6-FA4A-A94A-3147043F4DE6}" dt="2020-04-05T17:23:15.580" v="204" actId="255"/>
        <pc:sldMkLst>
          <pc:docMk/>
          <pc:sldMk cId="1333619729" sldId="2076135912"/>
        </pc:sldMkLst>
        <pc:spChg chg="mod">
          <ac:chgData name="Arturo Quiroga" userId="009ac387-d9df-4c87-8d6e-4cb5cb505e23" providerId="ADAL" clId="{169682AD-5FE6-FA4A-A94A-3147043F4DE6}" dt="2020-04-05T17:23:15.580" v="204" actId="255"/>
          <ac:spMkLst>
            <pc:docMk/>
            <pc:sldMk cId="1333619729" sldId="2076135912"/>
            <ac:spMk id="2" creationId="{BB3D2052-8A2A-415C-917C-45985DC7D518}"/>
          </ac:spMkLst>
        </pc:spChg>
      </pc:sldChg>
      <pc:sldChg chg="modSp">
        <pc:chgData name="Arturo Quiroga" userId="009ac387-d9df-4c87-8d6e-4cb5cb505e23" providerId="ADAL" clId="{169682AD-5FE6-FA4A-A94A-3147043F4DE6}" dt="2020-04-05T17:22:12.399" v="196" actId="1076"/>
        <pc:sldMkLst>
          <pc:docMk/>
          <pc:sldMk cId="1219137244" sldId="2076135921"/>
        </pc:sldMkLst>
        <pc:spChg chg="mod">
          <ac:chgData name="Arturo Quiroga" userId="009ac387-d9df-4c87-8d6e-4cb5cb505e23" providerId="ADAL" clId="{169682AD-5FE6-FA4A-A94A-3147043F4DE6}" dt="2020-04-05T17:22:12.399" v="196" actId="1076"/>
          <ac:spMkLst>
            <pc:docMk/>
            <pc:sldMk cId="1219137244" sldId="2076135921"/>
            <ac:spMk id="2" creationId="{A89AEF37-63D2-A149-A82E-0AFD5739002B}"/>
          </ac:spMkLst>
        </pc:spChg>
      </pc:sldChg>
      <pc:sldChg chg="modSp">
        <pc:chgData name="Arturo Quiroga" userId="009ac387-d9df-4c87-8d6e-4cb5cb505e23" providerId="ADAL" clId="{169682AD-5FE6-FA4A-A94A-3147043F4DE6}" dt="2020-04-05T17:23:03.397" v="203" actId="1076"/>
        <pc:sldMkLst>
          <pc:docMk/>
          <pc:sldMk cId="2363928028" sldId="2076135922"/>
        </pc:sldMkLst>
        <pc:spChg chg="mod">
          <ac:chgData name="Arturo Quiroga" userId="009ac387-d9df-4c87-8d6e-4cb5cb505e23" providerId="ADAL" clId="{169682AD-5FE6-FA4A-A94A-3147043F4DE6}" dt="2020-04-05T17:23:03.397" v="203" actId="1076"/>
          <ac:spMkLst>
            <pc:docMk/>
            <pc:sldMk cId="2363928028" sldId="2076135922"/>
            <ac:spMk id="2" creationId="{7B0FE01C-9C6B-4AFF-9FA8-700CA599AC2A}"/>
          </ac:spMkLst>
        </pc:spChg>
        <pc:spChg chg="mod">
          <ac:chgData name="Arturo Quiroga" userId="009ac387-d9df-4c87-8d6e-4cb5cb505e23" providerId="ADAL" clId="{169682AD-5FE6-FA4A-A94A-3147043F4DE6}" dt="2020-04-05T17:21:40.744" v="192" actId="207"/>
          <ac:spMkLst>
            <pc:docMk/>
            <pc:sldMk cId="2363928028" sldId="2076135922"/>
            <ac:spMk id="7" creationId="{AC20E03C-A7F4-4C27-8F80-594810E57657}"/>
          </ac:spMkLst>
        </pc:spChg>
      </pc:sldChg>
      <pc:sldChg chg="modSp">
        <pc:chgData name="Arturo Quiroga" userId="009ac387-d9df-4c87-8d6e-4cb5cb505e23" providerId="ADAL" clId="{169682AD-5FE6-FA4A-A94A-3147043F4DE6}" dt="2020-04-05T17:22:41.276" v="198" actId="255"/>
        <pc:sldMkLst>
          <pc:docMk/>
          <pc:sldMk cId="3187844524" sldId="2076135923"/>
        </pc:sldMkLst>
        <pc:spChg chg="mod">
          <ac:chgData name="Arturo Quiroga" userId="009ac387-d9df-4c87-8d6e-4cb5cb505e23" providerId="ADAL" clId="{169682AD-5FE6-FA4A-A94A-3147043F4DE6}" dt="2020-04-05T17:22:41.276" v="198" actId="255"/>
          <ac:spMkLst>
            <pc:docMk/>
            <pc:sldMk cId="3187844524" sldId="2076135923"/>
            <ac:spMk id="2" creationId="{8AC12CA5-2D82-4536-AB42-5E606099586F}"/>
          </ac:spMkLst>
        </pc:spChg>
        <pc:spChg chg="mod">
          <ac:chgData name="Arturo Quiroga" userId="009ac387-d9df-4c87-8d6e-4cb5cb505e23" providerId="ADAL" clId="{169682AD-5FE6-FA4A-A94A-3147043F4DE6}" dt="2020-04-05T17:21:50.212" v="193" actId="207"/>
          <ac:spMkLst>
            <pc:docMk/>
            <pc:sldMk cId="3187844524" sldId="2076135923"/>
            <ac:spMk id="4" creationId="{B6C1A319-40E2-4507-952E-13023416C04C}"/>
          </ac:spMkLst>
        </pc:spChg>
      </pc:sldChg>
      <pc:sldChg chg="modSp">
        <pc:chgData name="Arturo Quiroga" userId="009ac387-d9df-4c87-8d6e-4cb5cb505e23" providerId="ADAL" clId="{169682AD-5FE6-FA4A-A94A-3147043F4DE6}" dt="2020-04-05T17:22:20.388" v="197" actId="255"/>
        <pc:sldMkLst>
          <pc:docMk/>
          <pc:sldMk cId="3685034181" sldId="2076135924"/>
        </pc:sldMkLst>
        <pc:spChg chg="mod">
          <ac:chgData name="Arturo Quiroga" userId="009ac387-d9df-4c87-8d6e-4cb5cb505e23" providerId="ADAL" clId="{169682AD-5FE6-FA4A-A94A-3147043F4DE6}" dt="2020-04-05T17:22:20.388" v="197" actId="255"/>
          <ac:spMkLst>
            <pc:docMk/>
            <pc:sldMk cId="3685034181" sldId="2076135924"/>
            <ac:spMk id="2" creationId="{60C3DBD1-AA58-4EB9-918F-2729DEEDA900}"/>
          </ac:spMkLst>
        </pc:spChg>
        <pc:spChg chg="mod">
          <ac:chgData name="Arturo Quiroga" userId="009ac387-d9df-4c87-8d6e-4cb5cb505e23" providerId="ADAL" clId="{169682AD-5FE6-FA4A-A94A-3147043F4DE6}" dt="2020-04-05T17:21:57.029" v="194" actId="207"/>
          <ac:spMkLst>
            <pc:docMk/>
            <pc:sldMk cId="3685034181" sldId="2076135924"/>
            <ac:spMk id="5" creationId="{85588AB5-0873-4FA2-B0BD-55A3FC825D82}"/>
          </ac:spMkLst>
        </pc:spChg>
      </pc:sldChg>
      <pc:sldChg chg="modSp">
        <pc:chgData name="Arturo Quiroga" userId="009ac387-d9df-4c87-8d6e-4cb5cb505e23" providerId="ADAL" clId="{169682AD-5FE6-FA4A-A94A-3147043F4DE6}" dt="2020-04-05T17:07:42.269" v="54" actId="12"/>
        <pc:sldMkLst>
          <pc:docMk/>
          <pc:sldMk cId="139078570" sldId="2076135930"/>
        </pc:sldMkLst>
        <pc:spChg chg="mod">
          <ac:chgData name="Arturo Quiroga" userId="009ac387-d9df-4c87-8d6e-4cb5cb505e23" providerId="ADAL" clId="{169682AD-5FE6-FA4A-A94A-3147043F4DE6}" dt="2020-04-05T17:07:42.269" v="54" actId="12"/>
          <ac:spMkLst>
            <pc:docMk/>
            <pc:sldMk cId="139078570" sldId="2076135930"/>
            <ac:spMk id="3" creationId="{72700E64-AA5B-C345-8274-AA29812A030D}"/>
          </ac:spMkLst>
        </pc:spChg>
      </pc:sldChg>
      <pc:sldChg chg="modSp">
        <pc:chgData name="Arturo Quiroga" userId="009ac387-d9df-4c87-8d6e-4cb5cb505e23" providerId="ADAL" clId="{169682AD-5FE6-FA4A-A94A-3147043F4DE6}" dt="2020-04-05T17:08:21.488" v="87" actId="20577"/>
        <pc:sldMkLst>
          <pc:docMk/>
          <pc:sldMk cId="4063812681" sldId="2076135931"/>
        </pc:sldMkLst>
        <pc:spChg chg="mod">
          <ac:chgData name="Arturo Quiroga" userId="009ac387-d9df-4c87-8d6e-4cb5cb505e23" providerId="ADAL" clId="{169682AD-5FE6-FA4A-A94A-3147043F4DE6}" dt="2020-04-05T17:08:21.488" v="87" actId="20577"/>
          <ac:spMkLst>
            <pc:docMk/>
            <pc:sldMk cId="4063812681" sldId="2076135931"/>
            <ac:spMk id="3" creationId="{F2FA6FAA-5080-A544-AEF3-5CDF508F7BB6}"/>
          </ac:spMkLst>
        </pc:spChg>
      </pc:sldChg>
      <pc:sldChg chg="addSp delSp modSp new modAnim">
        <pc:chgData name="Arturo Quiroga" userId="009ac387-d9df-4c87-8d6e-4cb5cb505e23" providerId="ADAL" clId="{169682AD-5FE6-FA4A-A94A-3147043F4DE6}" dt="2020-04-05T17:19:53.510" v="191"/>
        <pc:sldMkLst>
          <pc:docMk/>
          <pc:sldMk cId="4192886044" sldId="2076135937"/>
        </pc:sldMkLst>
        <pc:spChg chg="mod">
          <ac:chgData name="Arturo Quiroga" userId="009ac387-d9df-4c87-8d6e-4cb5cb505e23" providerId="ADAL" clId="{169682AD-5FE6-FA4A-A94A-3147043F4DE6}" dt="2020-04-05T17:12:27.460" v="125" actId="1076"/>
          <ac:spMkLst>
            <pc:docMk/>
            <pc:sldMk cId="4192886044" sldId="2076135937"/>
            <ac:spMk id="2" creationId="{57FF4256-838E-D648-B62F-AE86E7735E0E}"/>
          </ac:spMkLst>
        </pc:spChg>
        <pc:spChg chg="del">
          <ac:chgData name="Arturo Quiroga" userId="009ac387-d9df-4c87-8d6e-4cb5cb505e23" providerId="ADAL" clId="{169682AD-5FE6-FA4A-A94A-3147043F4DE6}" dt="2020-04-05T17:11:57.772" v="89"/>
          <ac:spMkLst>
            <pc:docMk/>
            <pc:sldMk cId="4192886044" sldId="2076135937"/>
            <ac:spMk id="3" creationId="{DDD7CDC5-475D-F745-BD5B-8E4EB6D24433}"/>
          </ac:spMkLst>
        </pc:spChg>
        <pc:spChg chg="del">
          <ac:chgData name="Arturo Quiroga" userId="009ac387-d9df-4c87-8d6e-4cb5cb505e23" providerId="ADAL" clId="{169682AD-5FE6-FA4A-A94A-3147043F4DE6}" dt="2020-04-05T17:12:32.600" v="127" actId="478"/>
          <ac:spMkLst>
            <pc:docMk/>
            <pc:sldMk cId="4192886044" sldId="2076135937"/>
            <ac:spMk id="4" creationId="{949839CE-EC04-6D42-BE35-59DA5AEC43D2}"/>
          </ac:spMkLst>
        </pc:spChg>
        <pc:picChg chg="add mod">
          <ac:chgData name="Arturo Quiroga" userId="009ac387-d9df-4c87-8d6e-4cb5cb505e23" providerId="ADAL" clId="{169682AD-5FE6-FA4A-A94A-3147043F4DE6}" dt="2020-04-05T17:17:54.551" v="190" actId="14100"/>
          <ac:picMkLst>
            <pc:docMk/>
            <pc:sldMk cId="4192886044" sldId="2076135937"/>
            <ac:picMk id="6" creationId="{A9ADF0DD-44C3-DE4E-B87A-FFF532BBCE41}"/>
          </ac:picMkLst>
        </pc:picChg>
        <pc:picChg chg="add mod">
          <ac:chgData name="Arturo Quiroga" userId="009ac387-d9df-4c87-8d6e-4cb5cb505e23" providerId="ADAL" clId="{169682AD-5FE6-FA4A-A94A-3147043F4DE6}" dt="2020-04-05T17:17:42.020" v="189" actId="1076"/>
          <ac:picMkLst>
            <pc:docMk/>
            <pc:sldMk cId="4192886044" sldId="2076135937"/>
            <ac:picMk id="7" creationId="{B726689E-C324-C342-B096-4D77FB1C99BB}"/>
          </ac:picMkLst>
        </pc:picChg>
      </pc:sldChg>
      <pc:sldChg chg="addSp delSp modSp new">
        <pc:chgData name="Arturo Quiroga" userId="009ac387-d9df-4c87-8d6e-4cb5cb505e23" providerId="ADAL" clId="{169682AD-5FE6-FA4A-A94A-3147043F4DE6}" dt="2020-04-05T17:14:05.954" v="184" actId="14100"/>
        <pc:sldMkLst>
          <pc:docMk/>
          <pc:sldMk cId="2464071112" sldId="2076135938"/>
        </pc:sldMkLst>
        <pc:spChg chg="mod">
          <ac:chgData name="Arturo Quiroga" userId="009ac387-d9df-4c87-8d6e-4cb5cb505e23" providerId="ADAL" clId="{169682AD-5FE6-FA4A-A94A-3147043F4DE6}" dt="2020-04-05T17:14:01.997" v="183" actId="14100"/>
          <ac:spMkLst>
            <pc:docMk/>
            <pc:sldMk cId="2464071112" sldId="2076135938"/>
            <ac:spMk id="2" creationId="{42B38A10-07FE-254B-AE8C-1F761EDB5EDE}"/>
          </ac:spMkLst>
        </pc:spChg>
        <pc:spChg chg="del">
          <ac:chgData name="Arturo Quiroga" userId="009ac387-d9df-4c87-8d6e-4cb5cb505e23" providerId="ADAL" clId="{169682AD-5FE6-FA4A-A94A-3147043F4DE6}" dt="2020-04-05T17:13:32.972" v="132"/>
          <ac:spMkLst>
            <pc:docMk/>
            <pc:sldMk cId="2464071112" sldId="2076135938"/>
            <ac:spMk id="3" creationId="{259B0E37-B51A-B745-9B2A-DAFD1CDF20EE}"/>
          </ac:spMkLst>
        </pc:spChg>
        <pc:spChg chg="del">
          <ac:chgData name="Arturo Quiroga" userId="009ac387-d9df-4c87-8d6e-4cb5cb505e23" providerId="ADAL" clId="{169682AD-5FE6-FA4A-A94A-3147043F4DE6}" dt="2020-04-05T17:13:40.631" v="134" actId="478"/>
          <ac:spMkLst>
            <pc:docMk/>
            <pc:sldMk cId="2464071112" sldId="2076135938"/>
            <ac:spMk id="4" creationId="{DA0ABD85-EB5F-2D4F-8FBB-D204BF2FCB16}"/>
          </ac:spMkLst>
        </pc:spChg>
        <pc:picChg chg="add mod">
          <ac:chgData name="Arturo Quiroga" userId="009ac387-d9df-4c87-8d6e-4cb5cb505e23" providerId="ADAL" clId="{169682AD-5FE6-FA4A-A94A-3147043F4DE6}" dt="2020-04-05T17:14:05.954" v="184" actId="14100"/>
          <ac:picMkLst>
            <pc:docMk/>
            <pc:sldMk cId="2464071112" sldId="2076135938"/>
            <ac:picMk id="6" creationId="{D447D331-478C-7144-BCAF-4E46E107060D}"/>
          </ac:picMkLst>
        </pc:picChg>
      </pc:sldChg>
      <pc:sldChg chg="add del setBg">
        <pc:chgData name="Arturo Quiroga" userId="009ac387-d9df-4c87-8d6e-4cb5cb505e23" providerId="ADAL" clId="{169682AD-5FE6-FA4A-A94A-3147043F4DE6}" dt="2020-04-05T17:24:04.326" v="208"/>
        <pc:sldMkLst>
          <pc:docMk/>
          <pc:sldMk cId="199036015" sldId="2076135939"/>
        </pc:sldMkLst>
      </pc:sldChg>
      <pc:sldChg chg="add del setBg">
        <pc:chgData name="Arturo Quiroga" userId="009ac387-d9df-4c87-8d6e-4cb5cb505e23" providerId="ADAL" clId="{169682AD-5FE6-FA4A-A94A-3147043F4DE6}" dt="2020-04-05T17:23:58.478" v="206"/>
        <pc:sldMkLst>
          <pc:docMk/>
          <pc:sldMk cId="1870667234" sldId="2076135939"/>
        </pc:sldMkLst>
      </pc:sldChg>
      <pc:sldChg chg="new del">
        <pc:chgData name="Arturo Quiroga" userId="009ac387-d9df-4c87-8d6e-4cb5cb505e23" providerId="ADAL" clId="{169682AD-5FE6-FA4A-A94A-3147043F4DE6}" dt="2020-04-05T17:24:13.394" v="210" actId="680"/>
        <pc:sldMkLst>
          <pc:docMk/>
          <pc:sldMk cId="4088969473" sldId="2076135939"/>
        </pc:sldMkLst>
      </pc:sldChg>
    </pc:docChg>
  </pc:docChgLst>
  <pc:docChgLst>
    <pc:chgData name="Arturo Quiroga" userId="S::arturoqu@microsoft.com::009ac387-d9df-4c87-8d6e-4cb5cb505e23" providerId="AD" clId="Web-{E0E5593E-4ACB-5CF6-6EE0-CEE6186F9A8D}"/>
    <pc:docChg chg="addSld delSld modSld modSection">
      <pc:chgData name="Arturo Quiroga" userId="S::arturoqu@microsoft.com::009ac387-d9df-4c87-8d6e-4cb5cb505e23" providerId="AD" clId="Web-{E0E5593E-4ACB-5CF6-6EE0-CEE6186F9A8D}" dt="2020-03-11T12:39:01.255" v="350" actId="20577"/>
      <pc:docMkLst>
        <pc:docMk/>
      </pc:docMkLst>
      <pc:sldChg chg="modSp">
        <pc:chgData name="Arturo Quiroga" userId="S::arturoqu@microsoft.com::009ac387-d9df-4c87-8d6e-4cb5cb505e23" providerId="AD" clId="Web-{E0E5593E-4ACB-5CF6-6EE0-CEE6186F9A8D}" dt="2020-03-11T12:28:47.521" v="62" actId="20577"/>
        <pc:sldMkLst>
          <pc:docMk/>
          <pc:sldMk cId="3985121910" sldId="855"/>
        </pc:sldMkLst>
        <pc:spChg chg="mod">
          <ac:chgData name="Arturo Quiroga" userId="S::arturoqu@microsoft.com::009ac387-d9df-4c87-8d6e-4cb5cb505e23" providerId="AD" clId="Web-{E0E5593E-4ACB-5CF6-6EE0-CEE6186F9A8D}" dt="2020-03-11T12:28:47.521" v="62" actId="20577"/>
          <ac:spMkLst>
            <pc:docMk/>
            <pc:sldMk cId="3985121910" sldId="855"/>
            <ac:spMk id="2" creationId="{00000000-0000-0000-0000-000000000000}"/>
          </ac:spMkLst>
        </pc:spChg>
        <pc:spChg chg="mod">
          <ac:chgData name="Arturo Quiroga" userId="S::arturoqu@microsoft.com::009ac387-d9df-4c87-8d6e-4cb5cb505e23" providerId="AD" clId="Web-{E0E5593E-4ACB-5CF6-6EE0-CEE6186F9A8D}" dt="2020-03-11T11:52:54.540" v="30" actId="20577"/>
          <ac:spMkLst>
            <pc:docMk/>
            <pc:sldMk cId="3985121910" sldId="855"/>
            <ac:spMk id="5" creationId="{00000000-0000-0000-0000-000000000000}"/>
          </ac:spMkLst>
        </pc:spChg>
      </pc:sldChg>
      <pc:sldChg chg="modSp">
        <pc:chgData name="Arturo Quiroga" userId="S::arturoqu@microsoft.com::009ac387-d9df-4c87-8d6e-4cb5cb505e23" providerId="AD" clId="Web-{E0E5593E-4ACB-5CF6-6EE0-CEE6186F9A8D}" dt="2020-03-11T12:33:25.630" v="285" actId="20577"/>
        <pc:sldMkLst>
          <pc:docMk/>
          <pc:sldMk cId="1634853393" sldId="870"/>
        </pc:sldMkLst>
        <pc:spChg chg="mod">
          <ac:chgData name="Arturo Quiroga" userId="S::arturoqu@microsoft.com::009ac387-d9df-4c87-8d6e-4cb5cb505e23" providerId="AD" clId="Web-{E0E5593E-4ACB-5CF6-6EE0-CEE6186F9A8D}" dt="2020-03-11T12:33:25.630" v="285" actId="20577"/>
          <ac:spMkLst>
            <pc:docMk/>
            <pc:sldMk cId="1634853393" sldId="870"/>
            <ac:spMk id="2" creationId="{00000000-0000-0000-0000-000000000000}"/>
          </ac:spMkLst>
        </pc:spChg>
      </pc:sldChg>
      <pc:sldChg chg="modSp">
        <pc:chgData name="Arturo Quiroga" userId="S::arturoqu@microsoft.com::009ac387-d9df-4c87-8d6e-4cb5cb505e23" providerId="AD" clId="Web-{E0E5593E-4ACB-5CF6-6EE0-CEE6186F9A8D}" dt="2020-03-11T12:39:01.255" v="350" actId="20577"/>
        <pc:sldMkLst>
          <pc:docMk/>
          <pc:sldMk cId="592339782" sldId="2076135868"/>
        </pc:sldMkLst>
        <pc:spChg chg="mod">
          <ac:chgData name="Arturo Quiroga" userId="S::arturoqu@microsoft.com::009ac387-d9df-4c87-8d6e-4cb5cb505e23" providerId="AD" clId="Web-{E0E5593E-4ACB-5CF6-6EE0-CEE6186F9A8D}" dt="2020-03-11T12:39:01.255" v="350" actId="20577"/>
          <ac:spMkLst>
            <pc:docMk/>
            <pc:sldMk cId="592339782" sldId="2076135868"/>
            <ac:spMk id="2" creationId="{00FC09AF-366D-45EA-9A68-E15B4D8BCDC9}"/>
          </ac:spMkLst>
        </pc:spChg>
        <pc:spChg chg="mod">
          <ac:chgData name="Arturo Quiroga" userId="S::arturoqu@microsoft.com::009ac387-d9df-4c87-8d6e-4cb5cb505e23" providerId="AD" clId="Web-{E0E5593E-4ACB-5CF6-6EE0-CEE6186F9A8D}" dt="2020-03-11T12:34:29.880" v="335" actId="20577"/>
          <ac:spMkLst>
            <pc:docMk/>
            <pc:sldMk cId="592339782" sldId="2076135868"/>
            <ac:spMk id="4" creationId="{5A394FA6-0C61-442C-AFF2-202BEDB94BF8}"/>
          </ac:spMkLst>
        </pc:spChg>
        <pc:spChg chg="mod">
          <ac:chgData name="Arturo Quiroga" userId="S::arturoqu@microsoft.com::009ac387-d9df-4c87-8d6e-4cb5cb505e23" providerId="AD" clId="Web-{E0E5593E-4ACB-5CF6-6EE0-CEE6186F9A8D}" dt="2020-03-11T12:38:25.239" v="349" actId="20577"/>
          <ac:spMkLst>
            <pc:docMk/>
            <pc:sldMk cId="592339782" sldId="2076135868"/>
            <ac:spMk id="8" creationId="{638F125E-5363-4E66-94D9-0D1DD7A5E92F}"/>
          </ac:spMkLst>
        </pc:spChg>
      </pc:sldChg>
      <pc:sldChg chg="modSp">
        <pc:chgData name="Arturo Quiroga" userId="S::arturoqu@microsoft.com::009ac387-d9df-4c87-8d6e-4cb5cb505e23" providerId="AD" clId="Web-{E0E5593E-4ACB-5CF6-6EE0-CEE6186F9A8D}" dt="2020-03-11T12:34:01.036" v="298" actId="20577"/>
        <pc:sldMkLst>
          <pc:docMk/>
          <pc:sldMk cId="2827641366" sldId="2076135902"/>
        </pc:sldMkLst>
        <pc:spChg chg="mod">
          <ac:chgData name="Arturo Quiroga" userId="S::arturoqu@microsoft.com::009ac387-d9df-4c87-8d6e-4cb5cb505e23" providerId="AD" clId="Web-{E0E5593E-4ACB-5CF6-6EE0-CEE6186F9A8D}" dt="2020-03-11T12:34:01.036" v="298" actId="20577"/>
          <ac:spMkLst>
            <pc:docMk/>
            <pc:sldMk cId="2827641366" sldId="2076135902"/>
            <ac:spMk id="2" creationId="{96AE64DA-B9A7-41EE-ADFA-675AC6E8AD03}"/>
          </ac:spMkLst>
        </pc:spChg>
      </pc:sldChg>
      <pc:sldChg chg="del">
        <pc:chgData name="Arturo Quiroga" userId="S::arturoqu@microsoft.com::009ac387-d9df-4c87-8d6e-4cb5cb505e23" providerId="AD" clId="Web-{E0E5593E-4ACB-5CF6-6EE0-CEE6186F9A8D}" dt="2020-03-11T12:32:56.490" v="250"/>
        <pc:sldMkLst>
          <pc:docMk/>
          <pc:sldMk cId="1938256351" sldId="2076135908"/>
        </pc:sldMkLst>
      </pc:sldChg>
      <pc:sldChg chg="del">
        <pc:chgData name="Arturo Quiroga" userId="S::arturoqu@microsoft.com::009ac387-d9df-4c87-8d6e-4cb5cb505e23" providerId="AD" clId="Web-{E0E5593E-4ACB-5CF6-6EE0-CEE6186F9A8D}" dt="2020-03-11T12:32:55.255" v="249"/>
        <pc:sldMkLst>
          <pc:docMk/>
          <pc:sldMk cId="3855945652" sldId="2076135909"/>
        </pc:sldMkLst>
      </pc:sldChg>
      <pc:sldChg chg="modSp">
        <pc:chgData name="Arturo Quiroga" userId="S::arturoqu@microsoft.com::009ac387-d9df-4c87-8d6e-4cb5cb505e23" providerId="AD" clId="Web-{E0E5593E-4ACB-5CF6-6EE0-CEE6186F9A8D}" dt="2020-03-11T12:30:11.037" v="126" actId="20577"/>
        <pc:sldMkLst>
          <pc:docMk/>
          <pc:sldMk cId="2525480987" sldId="2076135925"/>
        </pc:sldMkLst>
        <pc:spChg chg="mod">
          <ac:chgData name="Arturo Quiroga" userId="S::arturoqu@microsoft.com::009ac387-d9df-4c87-8d6e-4cb5cb505e23" providerId="AD" clId="Web-{E0E5593E-4ACB-5CF6-6EE0-CEE6186F9A8D}" dt="2020-03-11T12:29:37.505" v="118" actId="20577"/>
          <ac:spMkLst>
            <pc:docMk/>
            <pc:sldMk cId="2525480987" sldId="2076135925"/>
            <ac:spMk id="2" creationId="{C170FDC2-AB64-4413-BC04-EB6C8D0D31AE}"/>
          </ac:spMkLst>
        </pc:spChg>
        <pc:spChg chg="mod">
          <ac:chgData name="Arturo Quiroga" userId="S::arturoqu@microsoft.com::009ac387-d9df-4c87-8d6e-4cb5cb505e23" providerId="AD" clId="Web-{E0E5593E-4ACB-5CF6-6EE0-CEE6186F9A8D}" dt="2020-03-11T12:30:11.037" v="126" actId="20577"/>
          <ac:spMkLst>
            <pc:docMk/>
            <pc:sldMk cId="2525480987" sldId="2076135925"/>
            <ac:spMk id="3" creationId="{D6979344-A4CA-4916-8606-DB1AAD4BFF0B}"/>
          </ac:spMkLst>
        </pc:spChg>
      </pc:sldChg>
      <pc:sldChg chg="modSp">
        <pc:chgData name="Arturo Quiroga" userId="S::arturoqu@microsoft.com::009ac387-d9df-4c87-8d6e-4cb5cb505e23" providerId="AD" clId="Web-{E0E5593E-4ACB-5CF6-6EE0-CEE6186F9A8D}" dt="2020-03-11T12:30:49.146" v="155" actId="20577"/>
        <pc:sldMkLst>
          <pc:docMk/>
          <pc:sldMk cId="4250177127" sldId="2076135928"/>
        </pc:sldMkLst>
        <pc:spChg chg="mod">
          <ac:chgData name="Arturo Quiroga" userId="S::arturoqu@microsoft.com::009ac387-d9df-4c87-8d6e-4cb5cb505e23" providerId="AD" clId="Web-{E0E5593E-4ACB-5CF6-6EE0-CEE6186F9A8D}" dt="2020-03-11T12:30:19.287" v="137" actId="20577"/>
          <ac:spMkLst>
            <pc:docMk/>
            <pc:sldMk cId="4250177127" sldId="2076135928"/>
            <ac:spMk id="2" creationId="{BA328C74-1A71-F546-BFBD-AFA5438207D0}"/>
          </ac:spMkLst>
        </pc:spChg>
        <pc:spChg chg="mod">
          <ac:chgData name="Arturo Quiroga" userId="S::arturoqu@microsoft.com::009ac387-d9df-4c87-8d6e-4cb5cb505e23" providerId="AD" clId="Web-{E0E5593E-4ACB-5CF6-6EE0-CEE6186F9A8D}" dt="2020-03-11T12:30:49.146" v="155" actId="20577"/>
          <ac:spMkLst>
            <pc:docMk/>
            <pc:sldMk cId="4250177127" sldId="2076135928"/>
            <ac:spMk id="3" creationId="{24115CB4-C081-8749-850A-CD09A47B0F13}"/>
          </ac:spMkLst>
        </pc:spChg>
      </pc:sldChg>
      <pc:sldChg chg="modSp add replId">
        <pc:chgData name="Arturo Quiroga" userId="S::arturoqu@microsoft.com::009ac387-d9df-4c87-8d6e-4cb5cb505e23" providerId="AD" clId="Web-{E0E5593E-4ACB-5CF6-6EE0-CEE6186F9A8D}" dt="2020-03-11T12:32:24.349" v="246" actId="20577"/>
        <pc:sldMkLst>
          <pc:docMk/>
          <pc:sldMk cId="1029700951" sldId="2076135933"/>
        </pc:sldMkLst>
        <pc:spChg chg="mod">
          <ac:chgData name="Arturo Quiroga" userId="S::arturoqu@microsoft.com::009ac387-d9df-4c87-8d6e-4cb5cb505e23" providerId="AD" clId="Web-{E0E5593E-4ACB-5CF6-6EE0-CEE6186F9A8D}" dt="2020-03-11T12:31:24.068" v="182" actId="20577"/>
          <ac:spMkLst>
            <pc:docMk/>
            <pc:sldMk cId="1029700951" sldId="2076135933"/>
            <ac:spMk id="2" creationId="{BA328C74-1A71-F546-BFBD-AFA5438207D0}"/>
          </ac:spMkLst>
        </pc:spChg>
        <pc:spChg chg="mod">
          <ac:chgData name="Arturo Quiroga" userId="S::arturoqu@microsoft.com::009ac387-d9df-4c87-8d6e-4cb5cb505e23" providerId="AD" clId="Web-{E0E5593E-4ACB-5CF6-6EE0-CEE6186F9A8D}" dt="2020-03-11T12:32:24.349" v="246" actId="20577"/>
          <ac:spMkLst>
            <pc:docMk/>
            <pc:sldMk cId="1029700951" sldId="2076135933"/>
            <ac:spMk id="3" creationId="{24115CB4-C081-8749-850A-CD09A47B0F13}"/>
          </ac:spMkLst>
        </pc:spChg>
      </pc:sldChg>
    </pc:docChg>
  </pc:docChgLst>
  <pc:docChgLst>
    <pc:chgData name="Arturo Quiroga" userId="009ac387-d9df-4c87-8d6e-4cb5cb505e23" providerId="ADAL" clId="{60483FA8-8F3F-674C-8188-5A860E5684E7}"/>
    <pc:docChg chg="modShowInfo">
      <pc:chgData name="Arturo Quiroga" userId="009ac387-d9df-4c87-8d6e-4cb5cb505e23" providerId="ADAL" clId="{60483FA8-8F3F-674C-8188-5A860E5684E7}" dt="2021-03-19T19:40:05.117" v="0" actId="2744"/>
      <pc:docMkLst>
        <pc:docMk/>
      </pc:docMkLst>
    </pc:docChg>
  </pc:docChgLst>
  <pc:docChgLst>
    <pc:chgData name="Arturo Quiroga" userId="009ac387-d9df-4c87-8d6e-4cb5cb505e23" providerId="ADAL" clId="{DDFAC53F-A78D-490E-97BB-96DC9A672F20}"/>
    <pc:docChg chg="undo custSel addSld delSld modSld modSection">
      <pc:chgData name="Arturo Quiroga" userId="009ac387-d9df-4c87-8d6e-4cb5cb505e23" providerId="ADAL" clId="{DDFAC53F-A78D-490E-97BB-96DC9A672F20}" dt="2020-04-06T16:58:35.824" v="117"/>
      <pc:docMkLst>
        <pc:docMk/>
      </pc:docMkLst>
      <pc:sldChg chg="addSp delSp modSp mod">
        <pc:chgData name="Arturo Quiroga" userId="009ac387-d9df-4c87-8d6e-4cb5cb505e23" providerId="ADAL" clId="{DDFAC53F-A78D-490E-97BB-96DC9A672F20}" dt="2020-03-23T21:34:51.141" v="100" actId="9405"/>
        <pc:sldMkLst>
          <pc:docMk/>
          <pc:sldMk cId="3124615282" sldId="857"/>
        </pc:sldMkLst>
        <pc:grpChg chg="add del mod">
          <ac:chgData name="Arturo Quiroga" userId="009ac387-d9df-4c87-8d6e-4cb5cb505e23" providerId="ADAL" clId="{DDFAC53F-A78D-490E-97BB-96DC9A672F20}" dt="2020-03-23T21:34:49.293" v="96"/>
          <ac:grpSpMkLst>
            <pc:docMk/>
            <pc:sldMk cId="3124615282" sldId="857"/>
            <ac:grpSpMk id="11" creationId="{A2ACB569-EBF8-40F7-9B92-FFDBB4EA2C64}"/>
          </ac:grpSpMkLst>
        </pc:grpChg>
        <pc:grpChg chg="add del mod">
          <ac:chgData name="Arturo Quiroga" userId="009ac387-d9df-4c87-8d6e-4cb5cb505e23" providerId="ADAL" clId="{DDFAC53F-A78D-490E-97BB-96DC9A672F20}" dt="2020-03-23T21:34:48.222" v="93"/>
          <ac:grpSpMkLst>
            <pc:docMk/>
            <pc:sldMk cId="3124615282" sldId="857"/>
            <ac:grpSpMk id="14" creationId="{F56E7CA8-5D36-40BA-B58C-11D088141269}"/>
          </ac:grpSpMkLst>
        </pc:grpChg>
        <pc:grpChg chg="mod">
          <ac:chgData name="Arturo Quiroga" userId="009ac387-d9df-4c87-8d6e-4cb5cb505e23" providerId="ADAL" clId="{DDFAC53F-A78D-490E-97BB-96DC9A672F20}" dt="2020-03-23T21:34:46.444" v="89"/>
          <ac:grpSpMkLst>
            <pc:docMk/>
            <pc:sldMk cId="3124615282" sldId="857"/>
            <ac:grpSpMk id="18" creationId="{E95E08D5-6811-4B71-8323-8EAAE92B0F74}"/>
          </ac:grpSpMkLst>
        </pc:grpChg>
        <pc:inkChg chg="add del">
          <ac:chgData name="Arturo Quiroga" userId="009ac387-d9df-4c87-8d6e-4cb5cb505e23" providerId="ADAL" clId="{DDFAC53F-A78D-490E-97BB-96DC9A672F20}" dt="2020-03-23T21:34:51.141" v="100" actId="9405"/>
          <ac:inkMkLst>
            <pc:docMk/>
            <pc:sldMk cId="3124615282" sldId="857"/>
            <ac:inkMk id="7" creationId="{62A2E58D-365C-4A0B-87CA-2F74818DE5BD}"/>
          </ac:inkMkLst>
        </pc:inkChg>
        <pc:inkChg chg="add del mod">
          <ac:chgData name="Arturo Quiroga" userId="009ac387-d9df-4c87-8d6e-4cb5cb505e23" providerId="ADAL" clId="{DDFAC53F-A78D-490E-97BB-96DC9A672F20}" dt="2020-03-23T21:34:50.622" v="99" actId="9405"/>
          <ac:inkMkLst>
            <pc:docMk/>
            <pc:sldMk cId="3124615282" sldId="857"/>
            <ac:inkMk id="8" creationId="{505E1C32-04DB-4F18-A863-A4AE550AAFB8}"/>
          </ac:inkMkLst>
        </pc:inkChg>
        <pc:inkChg chg="add del mod">
          <ac:chgData name="Arturo Quiroga" userId="009ac387-d9df-4c87-8d6e-4cb5cb505e23" providerId="ADAL" clId="{DDFAC53F-A78D-490E-97BB-96DC9A672F20}" dt="2020-03-23T21:34:49.999" v="98"/>
          <ac:inkMkLst>
            <pc:docMk/>
            <pc:sldMk cId="3124615282" sldId="857"/>
            <ac:inkMk id="9" creationId="{E42D0688-AC29-4428-A81B-6D565539983E}"/>
          </ac:inkMkLst>
        </pc:inkChg>
        <pc:inkChg chg="add del mod">
          <ac:chgData name="Arturo Quiroga" userId="009ac387-d9df-4c87-8d6e-4cb5cb505e23" providerId="ADAL" clId="{DDFAC53F-A78D-490E-97BB-96DC9A672F20}" dt="2020-03-23T21:34:49.293" v="96"/>
          <ac:inkMkLst>
            <pc:docMk/>
            <pc:sldMk cId="3124615282" sldId="857"/>
            <ac:inkMk id="10" creationId="{8D089D12-B6A5-473C-B256-8E8EC1AA62E9}"/>
          </ac:inkMkLst>
        </pc:inkChg>
        <pc:inkChg chg="add del mod">
          <ac:chgData name="Arturo Quiroga" userId="009ac387-d9df-4c87-8d6e-4cb5cb505e23" providerId="ADAL" clId="{DDFAC53F-A78D-490E-97BB-96DC9A672F20}" dt="2020-03-23T21:34:48.766" v="94" actId="9405"/>
          <ac:inkMkLst>
            <pc:docMk/>
            <pc:sldMk cId="3124615282" sldId="857"/>
            <ac:inkMk id="12" creationId="{D8556C2F-B5D0-4D16-9189-5EFFE2160FD6}"/>
          </ac:inkMkLst>
        </pc:inkChg>
        <pc:inkChg chg="add del mod">
          <ac:chgData name="Arturo Quiroga" userId="009ac387-d9df-4c87-8d6e-4cb5cb505e23" providerId="ADAL" clId="{DDFAC53F-A78D-490E-97BB-96DC9A672F20}" dt="2020-03-23T21:34:48.222" v="93"/>
          <ac:inkMkLst>
            <pc:docMk/>
            <pc:sldMk cId="3124615282" sldId="857"/>
            <ac:inkMk id="13" creationId="{F2F07E9D-9017-4D35-8FE2-8B546C148964}"/>
          </ac:inkMkLst>
        </pc:inkChg>
        <pc:inkChg chg="add del mod">
          <ac:chgData name="Arturo Quiroga" userId="009ac387-d9df-4c87-8d6e-4cb5cb505e23" providerId="ADAL" clId="{DDFAC53F-A78D-490E-97BB-96DC9A672F20}" dt="2020-03-23T21:34:47.687" v="91" actId="9405"/>
          <ac:inkMkLst>
            <pc:docMk/>
            <pc:sldMk cId="3124615282" sldId="857"/>
            <ac:inkMk id="15" creationId="{FB84FF7F-4C1B-4C04-90F9-48E9757811A0}"/>
          </ac:inkMkLst>
        </pc:inkChg>
        <pc:inkChg chg="add del mod">
          <ac:chgData name="Arturo Quiroga" userId="009ac387-d9df-4c87-8d6e-4cb5cb505e23" providerId="ADAL" clId="{DDFAC53F-A78D-490E-97BB-96DC9A672F20}" dt="2020-03-23T21:34:47.124" v="90" actId="9405"/>
          <ac:inkMkLst>
            <pc:docMk/>
            <pc:sldMk cId="3124615282" sldId="857"/>
            <ac:inkMk id="16" creationId="{C47E3F58-6DCB-42A5-989B-ADB7586C7326}"/>
          </ac:inkMkLst>
        </pc:inkChg>
        <pc:inkChg chg="add del mod">
          <ac:chgData name="Arturo Quiroga" userId="009ac387-d9df-4c87-8d6e-4cb5cb505e23" providerId="ADAL" clId="{DDFAC53F-A78D-490E-97BB-96DC9A672F20}" dt="2020-03-23T21:34:46.444" v="89"/>
          <ac:inkMkLst>
            <pc:docMk/>
            <pc:sldMk cId="3124615282" sldId="857"/>
            <ac:inkMk id="17" creationId="{65E1E5D2-400C-4F7D-A2FD-26F4D453913A}"/>
          </ac:inkMkLst>
        </pc:inkChg>
      </pc:sldChg>
      <pc:sldChg chg="modSp">
        <pc:chgData name="Arturo Quiroga" userId="009ac387-d9df-4c87-8d6e-4cb5cb505e23" providerId="ADAL" clId="{DDFAC53F-A78D-490E-97BB-96DC9A672F20}" dt="2020-04-06T16:56:37.233" v="113" actId="20577"/>
        <pc:sldMkLst>
          <pc:docMk/>
          <pc:sldMk cId="592339782" sldId="2076135868"/>
        </pc:sldMkLst>
        <pc:spChg chg="mod">
          <ac:chgData name="Arturo Quiroga" userId="009ac387-d9df-4c87-8d6e-4cb5cb505e23" providerId="ADAL" clId="{DDFAC53F-A78D-490E-97BB-96DC9A672F20}" dt="2020-04-06T16:56:37.233" v="113" actId="20577"/>
          <ac:spMkLst>
            <pc:docMk/>
            <pc:sldMk cId="592339782" sldId="2076135868"/>
            <ac:spMk id="2" creationId="{00FC09AF-366D-45EA-9A68-E15B4D8BCDC9}"/>
          </ac:spMkLst>
        </pc:spChg>
      </pc:sldChg>
      <pc:sldChg chg="modSp mod">
        <pc:chgData name="Arturo Quiroga" userId="009ac387-d9df-4c87-8d6e-4cb5cb505e23" providerId="ADAL" clId="{DDFAC53F-A78D-490E-97BB-96DC9A672F20}" dt="2020-03-11T17:13:22.231" v="9" actId="20577"/>
        <pc:sldMkLst>
          <pc:docMk/>
          <pc:sldMk cId="2525480987" sldId="2076135925"/>
        </pc:sldMkLst>
        <pc:spChg chg="mod">
          <ac:chgData name="Arturo Quiroga" userId="009ac387-d9df-4c87-8d6e-4cb5cb505e23" providerId="ADAL" clId="{DDFAC53F-A78D-490E-97BB-96DC9A672F20}" dt="2020-03-11T17:13:22.231" v="9" actId="20577"/>
          <ac:spMkLst>
            <pc:docMk/>
            <pc:sldMk cId="2525480987" sldId="2076135925"/>
            <ac:spMk id="3" creationId="{D6979344-A4CA-4916-8606-DB1AAD4BFF0B}"/>
          </ac:spMkLst>
        </pc:spChg>
      </pc:sldChg>
      <pc:sldChg chg="addSp modSp">
        <pc:chgData name="Arturo Quiroga" userId="009ac387-d9df-4c87-8d6e-4cb5cb505e23" providerId="ADAL" clId="{DDFAC53F-A78D-490E-97BB-96DC9A672F20}" dt="2020-04-06T16:58:35.824" v="117"/>
        <pc:sldMkLst>
          <pc:docMk/>
          <pc:sldMk cId="2338178716" sldId="2076135926"/>
        </pc:sldMkLst>
        <pc:spChg chg="mod">
          <ac:chgData name="Arturo Quiroga" userId="009ac387-d9df-4c87-8d6e-4cb5cb505e23" providerId="ADAL" clId="{DDFAC53F-A78D-490E-97BB-96DC9A672F20}" dt="2020-04-06T16:57:46.485" v="114" actId="207"/>
          <ac:spMkLst>
            <pc:docMk/>
            <pc:sldMk cId="2338178716" sldId="2076135926"/>
            <ac:spMk id="4" creationId="{35E8C8B1-402C-4DFD-BB50-10EB8C2C98C8}"/>
          </ac:spMkLst>
        </pc:spChg>
        <pc:spChg chg="mod">
          <ac:chgData name="Arturo Quiroga" userId="009ac387-d9df-4c87-8d6e-4cb5cb505e23" providerId="ADAL" clId="{DDFAC53F-A78D-490E-97BB-96DC9A672F20}" dt="2020-04-06T16:57:55.605" v="115" actId="207"/>
          <ac:spMkLst>
            <pc:docMk/>
            <pc:sldMk cId="2338178716" sldId="2076135926"/>
            <ac:spMk id="5" creationId="{4BC41274-B6C2-445F-9C4B-4F1A29C76FAF}"/>
          </ac:spMkLst>
        </pc:spChg>
        <pc:spChg chg="add mod">
          <ac:chgData name="Arturo Quiroga" userId="009ac387-d9df-4c87-8d6e-4cb5cb505e23" providerId="ADAL" clId="{DDFAC53F-A78D-490E-97BB-96DC9A672F20}" dt="2020-04-06T16:58:35.824" v="117"/>
          <ac:spMkLst>
            <pc:docMk/>
            <pc:sldMk cId="2338178716" sldId="2076135926"/>
            <ac:spMk id="6" creationId="{F699E571-1114-42C3-8AC8-8F8B5F8127B8}"/>
          </ac:spMkLst>
        </pc:spChg>
      </pc:sldChg>
      <pc:sldChg chg="del">
        <pc:chgData name="Arturo Quiroga" userId="009ac387-d9df-4c87-8d6e-4cb5cb505e23" providerId="ADAL" clId="{DDFAC53F-A78D-490E-97BB-96DC9A672F20}" dt="2020-03-11T16:48:24.865" v="2" actId="47"/>
        <pc:sldMkLst>
          <pc:docMk/>
          <pc:sldMk cId="299818877" sldId="2076135929"/>
        </pc:sldMkLst>
      </pc:sldChg>
      <pc:sldChg chg="modSp mod">
        <pc:chgData name="Arturo Quiroga" userId="009ac387-d9df-4c87-8d6e-4cb5cb505e23" providerId="ADAL" clId="{DDFAC53F-A78D-490E-97BB-96DC9A672F20}" dt="2020-03-22T18:06:28.035" v="75" actId="20577"/>
        <pc:sldMkLst>
          <pc:docMk/>
          <pc:sldMk cId="4063812681" sldId="2076135931"/>
        </pc:sldMkLst>
        <pc:spChg chg="mod">
          <ac:chgData name="Arturo Quiroga" userId="009ac387-d9df-4c87-8d6e-4cb5cb505e23" providerId="ADAL" clId="{DDFAC53F-A78D-490E-97BB-96DC9A672F20}" dt="2020-03-22T18:06:28.035" v="75" actId="20577"/>
          <ac:spMkLst>
            <pc:docMk/>
            <pc:sldMk cId="4063812681" sldId="2076135931"/>
            <ac:spMk id="3" creationId="{F2FA6FAA-5080-A544-AEF3-5CDF508F7BB6}"/>
          </ac:spMkLst>
        </pc:spChg>
      </pc:sldChg>
      <pc:sldChg chg="addSp modSp mod">
        <pc:chgData name="Arturo Quiroga" userId="009ac387-d9df-4c87-8d6e-4cb5cb505e23" providerId="ADAL" clId="{DDFAC53F-A78D-490E-97BB-96DC9A672F20}" dt="2020-04-05T18:01:43.416" v="105" actId="11529"/>
        <pc:sldMkLst>
          <pc:docMk/>
          <pc:sldMk cId="851899973" sldId="2076135934"/>
        </pc:sldMkLst>
        <pc:spChg chg="add mod">
          <ac:chgData name="Arturo Quiroga" userId="009ac387-d9df-4c87-8d6e-4cb5cb505e23" providerId="ADAL" clId="{DDFAC53F-A78D-490E-97BB-96DC9A672F20}" dt="2020-04-05T17:58:41.409" v="102" actId="207"/>
          <ac:spMkLst>
            <pc:docMk/>
            <pc:sldMk cId="851899973" sldId="2076135934"/>
            <ac:spMk id="8" creationId="{D4108EC3-BBD6-4B52-A2FB-F38250355D74}"/>
          </ac:spMkLst>
        </pc:spChg>
        <pc:spChg chg="add mod">
          <ac:chgData name="Arturo Quiroga" userId="009ac387-d9df-4c87-8d6e-4cb5cb505e23" providerId="ADAL" clId="{DDFAC53F-A78D-490E-97BB-96DC9A672F20}" dt="2020-04-05T18:00:48.619" v="104" actId="767"/>
          <ac:spMkLst>
            <pc:docMk/>
            <pc:sldMk cId="851899973" sldId="2076135934"/>
            <ac:spMk id="20" creationId="{CF42A169-9CE3-4E47-8D56-C97666A0E8DF}"/>
          </ac:spMkLst>
        </pc:spChg>
        <pc:cxnChg chg="add mod">
          <ac:chgData name="Arturo Quiroga" userId="009ac387-d9df-4c87-8d6e-4cb5cb505e23" providerId="ADAL" clId="{DDFAC53F-A78D-490E-97BB-96DC9A672F20}" dt="2020-04-05T17:59:46.605" v="103" actId="11529"/>
          <ac:cxnSpMkLst>
            <pc:docMk/>
            <pc:sldMk cId="851899973" sldId="2076135934"/>
            <ac:cxnSpMk id="12" creationId="{36AD8695-5911-45A4-B6FA-F58B5F10E3BE}"/>
          </ac:cxnSpMkLst>
        </pc:cxnChg>
        <pc:cxnChg chg="add mod">
          <ac:chgData name="Arturo Quiroga" userId="009ac387-d9df-4c87-8d6e-4cb5cb505e23" providerId="ADAL" clId="{DDFAC53F-A78D-490E-97BB-96DC9A672F20}" dt="2020-04-05T18:01:43.416" v="105" actId="11529"/>
          <ac:cxnSpMkLst>
            <pc:docMk/>
            <pc:sldMk cId="851899973" sldId="2076135934"/>
            <ac:cxnSpMk id="25" creationId="{AFD5B13B-08E1-4313-9923-C6C0E1464DE7}"/>
          </ac:cxnSpMkLst>
        </pc:cxnChg>
        <pc:cxnChg chg="mod">
          <ac:chgData name="Arturo Quiroga" userId="009ac387-d9df-4c87-8d6e-4cb5cb505e23" providerId="ADAL" clId="{DDFAC53F-A78D-490E-97BB-96DC9A672F20}" dt="2020-03-11T16:22:21.880" v="1" actId="1582"/>
          <ac:cxnSpMkLst>
            <pc:docMk/>
            <pc:sldMk cId="851899973" sldId="2076135934"/>
            <ac:cxnSpMk id="52" creationId="{D19C57EF-EEE1-EC4B-BF5E-FB31BA3EFC16}"/>
          </ac:cxnSpMkLst>
        </pc:cxnChg>
      </pc:sldChg>
      <pc:sldChg chg="add">
        <pc:chgData name="Arturo Quiroga" userId="009ac387-d9df-4c87-8d6e-4cb5cb505e23" providerId="ADAL" clId="{DDFAC53F-A78D-490E-97BB-96DC9A672F20}" dt="2020-03-11T16:48:33.003" v="3"/>
        <pc:sldMkLst>
          <pc:docMk/>
          <pc:sldMk cId="4006787410" sldId="2076135935"/>
        </pc:sldMkLst>
      </pc:sldChg>
      <pc:sldChg chg="addSp delSp modSp add mod">
        <pc:chgData name="Arturo Quiroga" userId="009ac387-d9df-4c87-8d6e-4cb5cb505e23" providerId="ADAL" clId="{DDFAC53F-A78D-490E-97BB-96DC9A672F20}" dt="2020-03-22T17:55:07.886" v="39" actId="478"/>
        <pc:sldMkLst>
          <pc:docMk/>
          <pc:sldMk cId="3874938744" sldId="2076135936"/>
        </pc:sldMkLst>
        <pc:spChg chg="del">
          <ac:chgData name="Arturo Quiroga" userId="009ac387-d9df-4c87-8d6e-4cb5cb505e23" providerId="ADAL" clId="{DDFAC53F-A78D-490E-97BB-96DC9A672F20}" dt="2020-03-22T17:54:13.511" v="12" actId="478"/>
          <ac:spMkLst>
            <pc:docMk/>
            <pc:sldMk cId="3874938744" sldId="2076135936"/>
            <ac:spMk id="2" creationId="{FB9A38B7-1A8B-4B89-AC52-1312AB677F6C}"/>
          </ac:spMkLst>
        </pc:spChg>
        <pc:spChg chg="del">
          <ac:chgData name="Arturo Quiroga" userId="009ac387-d9df-4c87-8d6e-4cb5cb505e23" providerId="ADAL" clId="{DDFAC53F-A78D-490E-97BB-96DC9A672F20}" dt="2020-03-22T17:55:07.886" v="39" actId="478"/>
          <ac:spMkLst>
            <pc:docMk/>
            <pc:sldMk cId="3874938744" sldId="2076135936"/>
            <ac:spMk id="3" creationId="{CE010C58-3E0C-4BEA-BE1E-0D6527F1798E}"/>
          </ac:spMkLst>
        </pc:spChg>
        <pc:spChg chg="add mod">
          <ac:chgData name="Arturo Quiroga" userId="009ac387-d9df-4c87-8d6e-4cb5cb505e23" providerId="ADAL" clId="{DDFAC53F-A78D-490E-97BB-96DC9A672F20}" dt="2020-03-22T17:54:47.663" v="36" actId="20577"/>
          <ac:spMkLst>
            <pc:docMk/>
            <pc:sldMk cId="3874938744" sldId="2076135936"/>
            <ac:spMk id="5" creationId="{62214ED6-CB25-407A-8833-AE66E0EB9BBF}"/>
          </ac:spMkLst>
        </pc:spChg>
        <pc:picChg chg="add mod">
          <ac:chgData name="Arturo Quiroga" userId="009ac387-d9df-4c87-8d6e-4cb5cb505e23" providerId="ADAL" clId="{DDFAC53F-A78D-490E-97BB-96DC9A672F20}" dt="2020-03-22T17:55:03.636" v="38" actId="1076"/>
          <ac:picMkLst>
            <pc:docMk/>
            <pc:sldMk cId="3874938744" sldId="2076135936"/>
            <ac:picMk id="4" creationId="{7EF015A7-051B-4A75-9222-AAC2F7638E6C}"/>
          </ac:picMkLst>
        </pc:picChg>
      </pc:sldChg>
      <pc:sldChg chg="addSp delSp modSp add">
        <pc:chgData name="Arturo Quiroga" userId="009ac387-d9df-4c87-8d6e-4cb5cb505e23" providerId="ADAL" clId="{DDFAC53F-A78D-490E-97BB-96DC9A672F20}" dt="2020-04-05T20:25:31.912" v="110" actId="11529"/>
        <pc:sldMkLst>
          <pc:docMk/>
          <pc:sldMk cId="4029607297" sldId="2076135939"/>
        </pc:sldMkLst>
        <pc:cxnChg chg="add del mod">
          <ac:chgData name="Arturo Quiroga" userId="009ac387-d9df-4c87-8d6e-4cb5cb505e23" providerId="ADAL" clId="{DDFAC53F-A78D-490E-97BB-96DC9A672F20}" dt="2020-04-05T20:25:31.912" v="110" actId="11529"/>
          <ac:cxnSpMkLst>
            <pc:docMk/>
            <pc:sldMk cId="4029607297" sldId="2076135939"/>
            <ac:cxnSpMk id="36" creationId="{67594849-EBD7-47D4-B049-8F6E22ADBD0B}"/>
          </ac:cxnSpMkLst>
        </pc:cxnChg>
        <pc:cxnChg chg="add del mod">
          <ac:chgData name="Arturo Quiroga" userId="009ac387-d9df-4c87-8d6e-4cb5cb505e23" providerId="ADAL" clId="{DDFAC53F-A78D-490E-97BB-96DC9A672F20}" dt="2020-04-05T20:25:25.609" v="109" actId="11529"/>
          <ac:cxnSpMkLst>
            <pc:docMk/>
            <pc:sldMk cId="4029607297" sldId="2076135939"/>
            <ac:cxnSpMk id="40" creationId="{4F74BF19-A605-461D-8CD6-596C505395C4}"/>
          </ac:cxnSpMkLst>
        </pc:cxnChg>
      </pc:sldChg>
      <pc:sldChg chg="modSp">
        <pc:chgData name="Arturo Quiroga" userId="009ac387-d9df-4c87-8d6e-4cb5cb505e23" providerId="ADAL" clId="{DDFAC53F-A78D-490E-97BB-96DC9A672F20}" dt="2020-04-06T16:56:15.821" v="112" actId="113"/>
        <pc:sldMkLst>
          <pc:docMk/>
          <pc:sldMk cId="3249718675" sldId="2076135940"/>
        </pc:sldMkLst>
        <pc:spChg chg="mod">
          <ac:chgData name="Arturo Quiroga" userId="009ac387-d9df-4c87-8d6e-4cb5cb505e23" providerId="ADAL" clId="{DDFAC53F-A78D-490E-97BB-96DC9A672F20}" dt="2020-04-06T16:56:15.821" v="112" actId="113"/>
          <ac:spMkLst>
            <pc:docMk/>
            <pc:sldMk cId="3249718675" sldId="2076135940"/>
            <ac:spMk id="2" creationId="{00FC09AF-366D-45EA-9A68-E15B4D8BCDC9}"/>
          </ac:spMkLst>
        </pc:spChg>
      </pc:sldChg>
    </pc:docChg>
  </pc:docChgLst>
  <pc:docChgLst>
    <pc:chgData name="Arturo Quiroga" userId="009ac387-d9df-4c87-8d6e-4cb5cb505e23" providerId="ADAL" clId="{CBCF8A2F-28AB-480A-A110-C47F0994EBAD}"/>
    <pc:docChg chg="modSld sldOrd">
      <pc:chgData name="Arturo Quiroga" userId="009ac387-d9df-4c87-8d6e-4cb5cb505e23" providerId="ADAL" clId="{CBCF8A2F-28AB-480A-A110-C47F0994EBAD}" dt="2021-03-23T19:16:43.657" v="1"/>
      <pc:docMkLst>
        <pc:docMk/>
      </pc:docMkLst>
      <pc:sldChg chg="ord">
        <pc:chgData name="Arturo Quiroga" userId="009ac387-d9df-4c87-8d6e-4cb5cb505e23" providerId="ADAL" clId="{CBCF8A2F-28AB-480A-A110-C47F0994EBAD}" dt="2021-03-23T19:16:43.657" v="1"/>
        <pc:sldMkLst>
          <pc:docMk/>
          <pc:sldMk cId="1642572676" sldId="2076135875"/>
        </pc:sldMkLst>
      </pc:sldChg>
    </pc:docChg>
  </pc:docChgLst>
  <pc:docChgLst>
    <pc:chgData name="Arturo Quiroga" userId="009ac387-d9df-4c87-8d6e-4cb5cb505e23" providerId="ADAL" clId="{AFED334E-7BB2-4C43-B794-B827895F13E7}"/>
    <pc:docChg chg="undo custSel addSld modSld">
      <pc:chgData name="Arturo Quiroga" userId="009ac387-d9df-4c87-8d6e-4cb5cb505e23" providerId="ADAL" clId="{AFED334E-7BB2-4C43-B794-B827895F13E7}" dt="2020-03-11T13:17:18.915" v="370" actId="255"/>
      <pc:docMkLst>
        <pc:docMk/>
      </pc:docMkLst>
      <pc:sldChg chg="modSp mod">
        <pc:chgData name="Arturo Quiroga" userId="009ac387-d9df-4c87-8d6e-4cb5cb505e23" providerId="ADAL" clId="{AFED334E-7BB2-4C43-B794-B827895F13E7}" dt="2020-03-11T13:02:23.591" v="180" actId="20577"/>
        <pc:sldMkLst>
          <pc:docMk/>
          <pc:sldMk cId="4019738042" sldId="256"/>
        </pc:sldMkLst>
        <pc:spChg chg="mod">
          <ac:chgData name="Arturo Quiroga" userId="009ac387-d9df-4c87-8d6e-4cb5cb505e23" providerId="ADAL" clId="{AFED334E-7BB2-4C43-B794-B827895F13E7}" dt="2020-03-11T13:02:23.591" v="180" actId="20577"/>
          <ac:spMkLst>
            <pc:docMk/>
            <pc:sldMk cId="4019738042" sldId="256"/>
            <ac:spMk id="2" creationId="{00000000-0000-0000-0000-000000000000}"/>
          </ac:spMkLst>
        </pc:spChg>
      </pc:sldChg>
      <pc:sldChg chg="modSp mod">
        <pc:chgData name="Arturo Quiroga" userId="009ac387-d9df-4c87-8d6e-4cb5cb505e23" providerId="ADAL" clId="{AFED334E-7BB2-4C43-B794-B827895F13E7}" dt="2020-03-11T12:45:28.236" v="103" actId="14100"/>
        <pc:sldMkLst>
          <pc:docMk/>
          <pc:sldMk cId="383220389" sldId="305"/>
        </pc:sldMkLst>
        <pc:spChg chg="mod">
          <ac:chgData name="Arturo Quiroga" userId="009ac387-d9df-4c87-8d6e-4cb5cb505e23" providerId="ADAL" clId="{AFED334E-7BB2-4C43-B794-B827895F13E7}" dt="2020-03-11T12:45:28.236" v="103" actId="14100"/>
          <ac:spMkLst>
            <pc:docMk/>
            <pc:sldMk cId="383220389" sldId="305"/>
            <ac:spMk id="33" creationId="{00000000-0000-0000-0000-000000000000}"/>
          </ac:spMkLst>
        </pc:spChg>
      </pc:sldChg>
      <pc:sldChg chg="modSp mod">
        <pc:chgData name="Arturo Quiroga" userId="009ac387-d9df-4c87-8d6e-4cb5cb505e23" providerId="ADAL" clId="{AFED334E-7BB2-4C43-B794-B827895F13E7}" dt="2020-03-11T13:17:18.915" v="370" actId="255"/>
        <pc:sldMkLst>
          <pc:docMk/>
          <pc:sldMk cId="3985121910" sldId="855"/>
        </pc:sldMkLst>
        <pc:spChg chg="mod">
          <ac:chgData name="Arturo Quiroga" userId="009ac387-d9df-4c87-8d6e-4cb5cb505e23" providerId="ADAL" clId="{AFED334E-7BB2-4C43-B794-B827895F13E7}" dt="2020-03-11T13:17:18.915" v="370" actId="255"/>
          <ac:spMkLst>
            <pc:docMk/>
            <pc:sldMk cId="3985121910" sldId="855"/>
            <ac:spMk id="5" creationId="{00000000-0000-0000-0000-000000000000}"/>
          </ac:spMkLst>
        </pc:spChg>
      </pc:sldChg>
      <pc:sldChg chg="modSp">
        <pc:chgData name="Arturo Quiroga" userId="009ac387-d9df-4c87-8d6e-4cb5cb505e23" providerId="ADAL" clId="{AFED334E-7BB2-4C43-B794-B827895F13E7}" dt="2020-03-11T12:49:56.123" v="106" actId="207"/>
        <pc:sldMkLst>
          <pc:docMk/>
          <pc:sldMk cId="3124615282" sldId="857"/>
        </pc:sldMkLst>
        <pc:spChg chg="mod">
          <ac:chgData name="Arturo Quiroga" userId="009ac387-d9df-4c87-8d6e-4cb5cb505e23" providerId="ADAL" clId="{AFED334E-7BB2-4C43-B794-B827895F13E7}" dt="2020-03-11T12:49:50.756" v="105" actId="207"/>
          <ac:spMkLst>
            <pc:docMk/>
            <pc:sldMk cId="3124615282" sldId="857"/>
            <ac:spMk id="82" creationId="{00000000-0000-0000-0000-000000000000}"/>
          </ac:spMkLst>
        </pc:spChg>
        <pc:spChg chg="mod">
          <ac:chgData name="Arturo Quiroga" userId="009ac387-d9df-4c87-8d6e-4cb5cb505e23" providerId="ADAL" clId="{AFED334E-7BB2-4C43-B794-B827895F13E7}" dt="2020-03-11T12:49:56.123" v="106" actId="207"/>
          <ac:spMkLst>
            <pc:docMk/>
            <pc:sldMk cId="3124615282" sldId="857"/>
            <ac:spMk id="334" creationId="{00000000-0000-0000-0000-000000000000}"/>
          </ac:spMkLst>
        </pc:spChg>
      </pc:sldChg>
      <pc:sldChg chg="modSp">
        <pc:chgData name="Arturo Quiroga" userId="009ac387-d9df-4c87-8d6e-4cb5cb505e23" providerId="ADAL" clId="{AFED334E-7BB2-4C43-B794-B827895F13E7}" dt="2020-03-11T12:50:09.735" v="108" actId="207"/>
        <pc:sldMkLst>
          <pc:docMk/>
          <pc:sldMk cId="3529952252" sldId="858"/>
        </pc:sldMkLst>
        <pc:spChg chg="mod">
          <ac:chgData name="Arturo Quiroga" userId="009ac387-d9df-4c87-8d6e-4cb5cb505e23" providerId="ADAL" clId="{AFED334E-7BB2-4C43-B794-B827895F13E7}" dt="2020-03-11T12:50:06.296" v="107" actId="207"/>
          <ac:spMkLst>
            <pc:docMk/>
            <pc:sldMk cId="3529952252" sldId="858"/>
            <ac:spMk id="82" creationId="{00000000-0000-0000-0000-000000000000}"/>
          </ac:spMkLst>
        </pc:spChg>
        <pc:spChg chg="mod">
          <ac:chgData name="Arturo Quiroga" userId="009ac387-d9df-4c87-8d6e-4cb5cb505e23" providerId="ADAL" clId="{AFED334E-7BB2-4C43-B794-B827895F13E7}" dt="2020-03-11T12:50:09.735" v="108" actId="207"/>
          <ac:spMkLst>
            <pc:docMk/>
            <pc:sldMk cId="3529952252" sldId="858"/>
            <ac:spMk id="334" creationId="{00000000-0000-0000-0000-000000000000}"/>
          </ac:spMkLst>
        </pc:spChg>
      </pc:sldChg>
      <pc:sldChg chg="modSp">
        <pc:chgData name="Arturo Quiroga" userId="009ac387-d9df-4c87-8d6e-4cb5cb505e23" providerId="ADAL" clId="{AFED334E-7BB2-4C43-B794-B827895F13E7}" dt="2020-03-11T12:50:21.703" v="110" actId="207"/>
        <pc:sldMkLst>
          <pc:docMk/>
          <pc:sldMk cId="3081496349" sldId="859"/>
        </pc:sldMkLst>
        <pc:spChg chg="mod">
          <ac:chgData name="Arturo Quiroga" userId="009ac387-d9df-4c87-8d6e-4cb5cb505e23" providerId="ADAL" clId="{AFED334E-7BB2-4C43-B794-B827895F13E7}" dt="2020-03-11T12:50:18.414" v="109" actId="207"/>
          <ac:spMkLst>
            <pc:docMk/>
            <pc:sldMk cId="3081496349" sldId="859"/>
            <ac:spMk id="82" creationId="{00000000-0000-0000-0000-000000000000}"/>
          </ac:spMkLst>
        </pc:spChg>
        <pc:spChg chg="mod">
          <ac:chgData name="Arturo Quiroga" userId="009ac387-d9df-4c87-8d6e-4cb5cb505e23" providerId="ADAL" clId="{AFED334E-7BB2-4C43-B794-B827895F13E7}" dt="2020-03-11T12:50:21.703" v="110" actId="207"/>
          <ac:spMkLst>
            <pc:docMk/>
            <pc:sldMk cId="3081496349" sldId="859"/>
            <ac:spMk id="334" creationId="{00000000-0000-0000-0000-000000000000}"/>
          </ac:spMkLst>
        </pc:spChg>
      </pc:sldChg>
      <pc:sldChg chg="modSp mod">
        <pc:chgData name="Arturo Quiroga" userId="009ac387-d9df-4c87-8d6e-4cb5cb505e23" providerId="ADAL" clId="{AFED334E-7BB2-4C43-B794-B827895F13E7}" dt="2020-03-11T13:00:01.417" v="157" actId="207"/>
        <pc:sldMkLst>
          <pc:docMk/>
          <pc:sldMk cId="3491396318" sldId="860"/>
        </pc:sldMkLst>
        <pc:spChg chg="mod">
          <ac:chgData name="Arturo Quiroga" userId="009ac387-d9df-4c87-8d6e-4cb5cb505e23" providerId="ADAL" clId="{AFED334E-7BB2-4C43-B794-B827895F13E7}" dt="2020-03-11T13:00:01.417" v="157" actId="207"/>
          <ac:spMkLst>
            <pc:docMk/>
            <pc:sldMk cId="3491396318" sldId="860"/>
            <ac:spMk id="176" creationId="{00000000-0000-0000-0000-000000000000}"/>
          </ac:spMkLst>
        </pc:spChg>
        <pc:spChg chg="mod">
          <ac:chgData name="Arturo Quiroga" userId="009ac387-d9df-4c87-8d6e-4cb5cb505e23" providerId="ADAL" clId="{AFED334E-7BB2-4C43-B794-B827895F13E7}" dt="2020-03-11T12:53:45.799" v="111" actId="207"/>
          <ac:spMkLst>
            <pc:docMk/>
            <pc:sldMk cId="3491396318" sldId="860"/>
            <ac:spMk id="334" creationId="{00000000-0000-0000-0000-000000000000}"/>
          </ac:spMkLst>
        </pc:spChg>
        <pc:spChg chg="mod">
          <ac:chgData name="Arturo Quiroga" userId="009ac387-d9df-4c87-8d6e-4cb5cb505e23" providerId="ADAL" clId="{AFED334E-7BB2-4C43-B794-B827895F13E7}" dt="2020-03-11T12:56:35.191" v="125" actId="20577"/>
          <ac:spMkLst>
            <pc:docMk/>
            <pc:sldMk cId="3491396318" sldId="860"/>
            <ac:spMk id="339" creationId="{00000000-0000-0000-0000-000000000000}"/>
          </ac:spMkLst>
        </pc:spChg>
      </pc:sldChg>
      <pc:sldChg chg="modSp mod">
        <pc:chgData name="Arturo Quiroga" userId="009ac387-d9df-4c87-8d6e-4cb5cb505e23" providerId="ADAL" clId="{AFED334E-7BB2-4C43-B794-B827895F13E7}" dt="2020-03-11T13:00:24.070" v="159" actId="207"/>
        <pc:sldMkLst>
          <pc:docMk/>
          <pc:sldMk cId="2341467219" sldId="861"/>
        </pc:sldMkLst>
        <pc:spChg chg="mod">
          <ac:chgData name="Arturo Quiroga" userId="009ac387-d9df-4c87-8d6e-4cb5cb505e23" providerId="ADAL" clId="{AFED334E-7BB2-4C43-B794-B827895F13E7}" dt="2020-03-11T13:00:24.070" v="159" actId="207"/>
          <ac:spMkLst>
            <pc:docMk/>
            <pc:sldMk cId="2341467219" sldId="861"/>
            <ac:spMk id="119" creationId="{00000000-0000-0000-0000-000000000000}"/>
          </ac:spMkLst>
        </pc:spChg>
        <pc:spChg chg="mod">
          <ac:chgData name="Arturo Quiroga" userId="009ac387-d9df-4c87-8d6e-4cb5cb505e23" providerId="ADAL" clId="{AFED334E-7BB2-4C43-B794-B827895F13E7}" dt="2020-03-11T12:55:14.056" v="117" actId="207"/>
          <ac:spMkLst>
            <pc:docMk/>
            <pc:sldMk cId="2341467219" sldId="861"/>
            <ac:spMk id="125" creationId="{00000000-0000-0000-0000-000000000000}"/>
          </ac:spMkLst>
        </pc:spChg>
        <pc:spChg chg="mod">
          <ac:chgData name="Arturo Quiroga" userId="009ac387-d9df-4c87-8d6e-4cb5cb505e23" providerId="ADAL" clId="{AFED334E-7BB2-4C43-B794-B827895F13E7}" dt="2020-03-11T12:59:54.943" v="156" actId="207"/>
          <ac:spMkLst>
            <pc:docMk/>
            <pc:sldMk cId="2341467219" sldId="861"/>
            <ac:spMk id="176" creationId="{00000000-0000-0000-0000-000000000000}"/>
          </ac:spMkLst>
        </pc:spChg>
        <pc:spChg chg="mod">
          <ac:chgData name="Arturo Quiroga" userId="009ac387-d9df-4c87-8d6e-4cb5cb505e23" providerId="ADAL" clId="{AFED334E-7BB2-4C43-B794-B827895F13E7}" dt="2020-03-11T12:53:55.167" v="112" actId="207"/>
          <ac:spMkLst>
            <pc:docMk/>
            <pc:sldMk cId="2341467219" sldId="861"/>
            <ac:spMk id="334" creationId="{00000000-0000-0000-0000-000000000000}"/>
          </ac:spMkLst>
        </pc:spChg>
        <pc:spChg chg="mod">
          <ac:chgData name="Arturo Quiroga" userId="009ac387-d9df-4c87-8d6e-4cb5cb505e23" providerId="ADAL" clId="{AFED334E-7BB2-4C43-B794-B827895F13E7}" dt="2020-03-11T12:56:41.752" v="128" actId="20577"/>
          <ac:spMkLst>
            <pc:docMk/>
            <pc:sldMk cId="2341467219" sldId="861"/>
            <ac:spMk id="339" creationId="{00000000-0000-0000-0000-000000000000}"/>
          </ac:spMkLst>
        </pc:spChg>
        <pc:grpChg chg="mod">
          <ac:chgData name="Arturo Quiroga" userId="009ac387-d9df-4c87-8d6e-4cb5cb505e23" providerId="ADAL" clId="{AFED334E-7BB2-4C43-B794-B827895F13E7}" dt="2020-03-11T13:00:14.105" v="158" actId="207"/>
          <ac:grpSpMkLst>
            <pc:docMk/>
            <pc:sldMk cId="2341467219" sldId="861"/>
            <ac:grpSpMk id="118" creationId="{00000000-0000-0000-0000-000000000000}"/>
          </ac:grpSpMkLst>
        </pc:grpChg>
      </pc:sldChg>
      <pc:sldChg chg="modSp mod">
        <pc:chgData name="Arturo Quiroga" userId="009ac387-d9df-4c87-8d6e-4cb5cb505e23" providerId="ADAL" clId="{AFED334E-7BB2-4C43-B794-B827895F13E7}" dt="2020-03-11T13:00:30.520" v="160" actId="207"/>
        <pc:sldMkLst>
          <pc:docMk/>
          <pc:sldMk cId="976185455" sldId="862"/>
        </pc:sldMkLst>
        <pc:spChg chg="mod">
          <ac:chgData name="Arturo Quiroga" userId="009ac387-d9df-4c87-8d6e-4cb5cb505e23" providerId="ADAL" clId="{AFED334E-7BB2-4C43-B794-B827895F13E7}" dt="2020-03-11T13:00:30.520" v="160" actId="207"/>
          <ac:spMkLst>
            <pc:docMk/>
            <pc:sldMk cId="976185455" sldId="862"/>
            <ac:spMk id="119" creationId="{00000000-0000-0000-0000-000000000000}"/>
          </ac:spMkLst>
        </pc:spChg>
        <pc:spChg chg="mod">
          <ac:chgData name="Arturo Quiroga" userId="009ac387-d9df-4c87-8d6e-4cb5cb505e23" providerId="ADAL" clId="{AFED334E-7BB2-4C43-B794-B827895F13E7}" dt="2020-03-11T12:55:54.186" v="120" actId="207"/>
          <ac:spMkLst>
            <pc:docMk/>
            <pc:sldMk cId="976185455" sldId="862"/>
            <ac:spMk id="125" creationId="{00000000-0000-0000-0000-000000000000}"/>
          </ac:spMkLst>
        </pc:spChg>
        <pc:spChg chg="mod">
          <ac:chgData name="Arturo Quiroga" userId="009ac387-d9df-4c87-8d6e-4cb5cb505e23" providerId="ADAL" clId="{AFED334E-7BB2-4C43-B794-B827895F13E7}" dt="2020-03-11T12:59:51.007" v="155" actId="207"/>
          <ac:spMkLst>
            <pc:docMk/>
            <pc:sldMk cId="976185455" sldId="862"/>
            <ac:spMk id="176" creationId="{00000000-0000-0000-0000-000000000000}"/>
          </ac:spMkLst>
        </pc:spChg>
        <pc:spChg chg="mod">
          <ac:chgData name="Arturo Quiroga" userId="009ac387-d9df-4c87-8d6e-4cb5cb505e23" providerId="ADAL" clId="{AFED334E-7BB2-4C43-B794-B827895F13E7}" dt="2020-03-11T12:57:59.171" v="147" actId="207"/>
          <ac:spMkLst>
            <pc:docMk/>
            <pc:sldMk cId="976185455" sldId="862"/>
            <ac:spMk id="334" creationId="{00000000-0000-0000-0000-000000000000}"/>
          </ac:spMkLst>
        </pc:spChg>
        <pc:spChg chg="mod">
          <ac:chgData name="Arturo Quiroga" userId="009ac387-d9df-4c87-8d6e-4cb5cb505e23" providerId="ADAL" clId="{AFED334E-7BB2-4C43-B794-B827895F13E7}" dt="2020-03-11T12:56:48.911" v="133" actId="20577"/>
          <ac:spMkLst>
            <pc:docMk/>
            <pc:sldMk cId="976185455" sldId="862"/>
            <ac:spMk id="339" creationId="{00000000-0000-0000-0000-000000000000}"/>
          </ac:spMkLst>
        </pc:spChg>
        <pc:grpChg chg="mod">
          <ac:chgData name="Arturo Quiroga" userId="009ac387-d9df-4c87-8d6e-4cb5cb505e23" providerId="ADAL" clId="{AFED334E-7BB2-4C43-B794-B827895F13E7}" dt="2020-03-11T12:55:34.181" v="118" actId="207"/>
          <ac:grpSpMkLst>
            <pc:docMk/>
            <pc:sldMk cId="976185455" sldId="862"/>
            <ac:grpSpMk id="118" creationId="{00000000-0000-0000-0000-000000000000}"/>
          </ac:grpSpMkLst>
        </pc:grpChg>
      </pc:sldChg>
      <pc:sldChg chg="modSp mod">
        <pc:chgData name="Arturo Quiroga" userId="009ac387-d9df-4c87-8d6e-4cb5cb505e23" providerId="ADAL" clId="{AFED334E-7BB2-4C43-B794-B827895F13E7}" dt="2020-03-11T13:00:35.103" v="161" actId="207"/>
        <pc:sldMkLst>
          <pc:docMk/>
          <pc:sldMk cId="4049779311" sldId="863"/>
        </pc:sldMkLst>
        <pc:spChg chg="mod">
          <ac:chgData name="Arturo Quiroga" userId="009ac387-d9df-4c87-8d6e-4cb5cb505e23" providerId="ADAL" clId="{AFED334E-7BB2-4C43-B794-B827895F13E7}" dt="2020-03-11T13:00:35.103" v="161" actId="207"/>
          <ac:spMkLst>
            <pc:docMk/>
            <pc:sldMk cId="4049779311" sldId="863"/>
            <ac:spMk id="119" creationId="{00000000-0000-0000-0000-000000000000}"/>
          </ac:spMkLst>
        </pc:spChg>
        <pc:spChg chg="mod">
          <ac:chgData name="Arturo Quiroga" userId="009ac387-d9df-4c87-8d6e-4cb5cb505e23" providerId="ADAL" clId="{AFED334E-7BB2-4C43-B794-B827895F13E7}" dt="2020-03-11T12:56:11.295" v="122" actId="207"/>
          <ac:spMkLst>
            <pc:docMk/>
            <pc:sldMk cId="4049779311" sldId="863"/>
            <ac:spMk id="125" creationId="{00000000-0000-0000-0000-000000000000}"/>
          </ac:spMkLst>
        </pc:spChg>
        <pc:spChg chg="mod">
          <ac:chgData name="Arturo Quiroga" userId="009ac387-d9df-4c87-8d6e-4cb5cb505e23" providerId="ADAL" clId="{AFED334E-7BB2-4C43-B794-B827895F13E7}" dt="2020-03-11T12:59:46.050" v="154" actId="207"/>
          <ac:spMkLst>
            <pc:docMk/>
            <pc:sldMk cId="4049779311" sldId="863"/>
            <ac:spMk id="176" creationId="{00000000-0000-0000-0000-000000000000}"/>
          </ac:spMkLst>
        </pc:spChg>
        <pc:spChg chg="mod">
          <ac:chgData name="Arturo Quiroga" userId="009ac387-d9df-4c87-8d6e-4cb5cb505e23" providerId="ADAL" clId="{AFED334E-7BB2-4C43-B794-B827895F13E7}" dt="2020-03-11T12:54:02.039" v="113" actId="207"/>
          <ac:spMkLst>
            <pc:docMk/>
            <pc:sldMk cId="4049779311" sldId="863"/>
            <ac:spMk id="334" creationId="{00000000-0000-0000-0000-000000000000}"/>
          </ac:spMkLst>
        </pc:spChg>
        <pc:spChg chg="mod">
          <ac:chgData name="Arturo Quiroga" userId="009ac387-d9df-4c87-8d6e-4cb5cb505e23" providerId="ADAL" clId="{AFED334E-7BB2-4C43-B794-B827895F13E7}" dt="2020-03-11T12:56:54.912" v="136" actId="20577"/>
          <ac:spMkLst>
            <pc:docMk/>
            <pc:sldMk cId="4049779311" sldId="863"/>
            <ac:spMk id="339" creationId="{00000000-0000-0000-0000-000000000000}"/>
          </ac:spMkLst>
        </pc:spChg>
      </pc:sldChg>
      <pc:sldChg chg="modSp mod">
        <pc:chgData name="Arturo Quiroga" userId="009ac387-d9df-4c87-8d6e-4cb5cb505e23" providerId="ADAL" clId="{AFED334E-7BB2-4C43-B794-B827895F13E7}" dt="2020-03-11T12:59:15.368" v="151" actId="207"/>
        <pc:sldMkLst>
          <pc:docMk/>
          <pc:sldMk cId="2201509458" sldId="865"/>
        </pc:sldMkLst>
        <pc:spChg chg="mod">
          <ac:chgData name="Arturo Quiroga" userId="009ac387-d9df-4c87-8d6e-4cb5cb505e23" providerId="ADAL" clId="{AFED334E-7BB2-4C43-B794-B827895F13E7}" dt="2020-03-11T12:59:15.368" v="151" actId="207"/>
          <ac:spMkLst>
            <pc:docMk/>
            <pc:sldMk cId="2201509458" sldId="865"/>
            <ac:spMk id="75" creationId="{00000000-0000-0000-0000-000000000000}"/>
          </ac:spMkLst>
        </pc:spChg>
        <pc:spChg chg="mod">
          <ac:chgData name="Arturo Quiroga" userId="009ac387-d9df-4c87-8d6e-4cb5cb505e23" providerId="ADAL" clId="{AFED334E-7BB2-4C43-B794-B827895F13E7}" dt="2020-03-11T12:54:17.855" v="114" actId="207"/>
          <ac:spMkLst>
            <pc:docMk/>
            <pc:sldMk cId="2201509458" sldId="865"/>
            <ac:spMk id="101" creationId="{00000000-0000-0000-0000-000000000000}"/>
          </ac:spMkLst>
        </pc:spChg>
        <pc:spChg chg="mod">
          <ac:chgData name="Arturo Quiroga" userId="009ac387-d9df-4c87-8d6e-4cb5cb505e23" providerId="ADAL" clId="{AFED334E-7BB2-4C43-B794-B827895F13E7}" dt="2020-03-11T12:57:01.328" v="139" actId="20577"/>
          <ac:spMkLst>
            <pc:docMk/>
            <pc:sldMk cId="2201509458" sldId="865"/>
            <ac:spMk id="106" creationId="{00000000-0000-0000-0000-000000000000}"/>
          </ac:spMkLst>
        </pc:spChg>
        <pc:spChg chg="mod">
          <ac:chgData name="Arturo Quiroga" userId="009ac387-d9df-4c87-8d6e-4cb5cb505e23" providerId="ADAL" clId="{AFED334E-7BB2-4C43-B794-B827895F13E7}" dt="2020-03-11T12:59:01.975" v="149" actId="207"/>
          <ac:spMkLst>
            <pc:docMk/>
            <pc:sldMk cId="2201509458" sldId="865"/>
            <ac:spMk id="177" creationId="{00000000-0000-0000-0000-000000000000}"/>
          </ac:spMkLst>
        </pc:spChg>
        <pc:spChg chg="mod">
          <ac:chgData name="Arturo Quiroga" userId="009ac387-d9df-4c87-8d6e-4cb5cb505e23" providerId="ADAL" clId="{AFED334E-7BB2-4C43-B794-B827895F13E7}" dt="2020-03-11T12:59:06.818" v="150" actId="207"/>
          <ac:spMkLst>
            <pc:docMk/>
            <pc:sldMk cId="2201509458" sldId="865"/>
            <ac:spMk id="183" creationId="{00000000-0000-0000-0000-000000000000}"/>
          </ac:spMkLst>
        </pc:spChg>
      </pc:sldChg>
      <pc:sldChg chg="modSp mod">
        <pc:chgData name="Arturo Quiroga" userId="009ac387-d9df-4c87-8d6e-4cb5cb505e23" providerId="ADAL" clId="{AFED334E-7BB2-4C43-B794-B827895F13E7}" dt="2020-03-11T13:00:48.199" v="162" actId="207"/>
        <pc:sldMkLst>
          <pc:docMk/>
          <pc:sldMk cId="153522727" sldId="866"/>
        </pc:sldMkLst>
        <pc:spChg chg="mod">
          <ac:chgData name="Arturo Quiroga" userId="009ac387-d9df-4c87-8d6e-4cb5cb505e23" providerId="ADAL" clId="{AFED334E-7BB2-4C43-B794-B827895F13E7}" dt="2020-03-11T12:59:30.334" v="152" actId="207"/>
          <ac:spMkLst>
            <pc:docMk/>
            <pc:sldMk cId="153522727" sldId="866"/>
            <ac:spMk id="75" creationId="{00000000-0000-0000-0000-000000000000}"/>
          </ac:spMkLst>
        </pc:spChg>
        <pc:spChg chg="mod">
          <ac:chgData name="Arturo Quiroga" userId="009ac387-d9df-4c87-8d6e-4cb5cb505e23" providerId="ADAL" clId="{AFED334E-7BB2-4C43-B794-B827895F13E7}" dt="2020-03-11T12:58:31.767" v="148" actId="207"/>
          <ac:spMkLst>
            <pc:docMk/>
            <pc:sldMk cId="153522727" sldId="866"/>
            <ac:spMk id="101" creationId="{00000000-0000-0000-0000-000000000000}"/>
          </ac:spMkLst>
        </pc:spChg>
        <pc:spChg chg="mod">
          <ac:chgData name="Arturo Quiroga" userId="009ac387-d9df-4c87-8d6e-4cb5cb505e23" providerId="ADAL" clId="{AFED334E-7BB2-4C43-B794-B827895F13E7}" dt="2020-03-11T12:57:06.963" v="142" actId="20577"/>
          <ac:spMkLst>
            <pc:docMk/>
            <pc:sldMk cId="153522727" sldId="866"/>
            <ac:spMk id="106" creationId="{00000000-0000-0000-0000-000000000000}"/>
          </ac:spMkLst>
        </pc:spChg>
        <pc:spChg chg="mod">
          <ac:chgData name="Arturo Quiroga" userId="009ac387-d9df-4c87-8d6e-4cb5cb505e23" providerId="ADAL" clId="{AFED334E-7BB2-4C43-B794-B827895F13E7}" dt="2020-03-11T13:00:48.199" v="162" actId="207"/>
          <ac:spMkLst>
            <pc:docMk/>
            <pc:sldMk cId="153522727" sldId="866"/>
            <ac:spMk id="177" creationId="{00000000-0000-0000-0000-000000000000}"/>
          </ac:spMkLst>
        </pc:spChg>
      </pc:sldChg>
      <pc:sldChg chg="modSp mod">
        <pc:chgData name="Arturo Quiroga" userId="009ac387-d9df-4c87-8d6e-4cb5cb505e23" providerId="ADAL" clId="{AFED334E-7BB2-4C43-B794-B827895F13E7}" dt="2020-03-11T13:01:16.119" v="165" actId="207"/>
        <pc:sldMkLst>
          <pc:docMk/>
          <pc:sldMk cId="26573985" sldId="867"/>
        </pc:sldMkLst>
        <pc:spChg chg="mod">
          <ac:chgData name="Arturo Quiroga" userId="009ac387-d9df-4c87-8d6e-4cb5cb505e23" providerId="ADAL" clId="{AFED334E-7BB2-4C43-B794-B827895F13E7}" dt="2020-03-11T12:59:38.785" v="153" actId="207"/>
          <ac:spMkLst>
            <pc:docMk/>
            <pc:sldMk cId="26573985" sldId="867"/>
            <ac:spMk id="75" creationId="{00000000-0000-0000-0000-000000000000}"/>
          </ac:spMkLst>
        </pc:spChg>
        <pc:spChg chg="mod">
          <ac:chgData name="Arturo Quiroga" userId="009ac387-d9df-4c87-8d6e-4cb5cb505e23" providerId="ADAL" clId="{AFED334E-7BB2-4C43-B794-B827895F13E7}" dt="2020-03-11T12:54:23.872" v="115" actId="207"/>
          <ac:spMkLst>
            <pc:docMk/>
            <pc:sldMk cId="26573985" sldId="867"/>
            <ac:spMk id="101" creationId="{00000000-0000-0000-0000-000000000000}"/>
          </ac:spMkLst>
        </pc:spChg>
        <pc:spChg chg="mod">
          <ac:chgData name="Arturo Quiroga" userId="009ac387-d9df-4c87-8d6e-4cb5cb505e23" providerId="ADAL" clId="{AFED334E-7BB2-4C43-B794-B827895F13E7}" dt="2020-03-11T12:57:14.600" v="146" actId="20577"/>
          <ac:spMkLst>
            <pc:docMk/>
            <pc:sldMk cId="26573985" sldId="867"/>
            <ac:spMk id="106" creationId="{00000000-0000-0000-0000-000000000000}"/>
          </ac:spMkLst>
        </pc:spChg>
        <pc:spChg chg="mod">
          <ac:chgData name="Arturo Quiroga" userId="009ac387-d9df-4c87-8d6e-4cb5cb505e23" providerId="ADAL" clId="{AFED334E-7BB2-4C43-B794-B827895F13E7}" dt="2020-03-11T13:01:10.800" v="163" actId="207"/>
          <ac:spMkLst>
            <pc:docMk/>
            <pc:sldMk cId="26573985" sldId="867"/>
            <ac:spMk id="177" creationId="{00000000-0000-0000-0000-000000000000}"/>
          </ac:spMkLst>
        </pc:spChg>
        <pc:spChg chg="mod">
          <ac:chgData name="Arturo Quiroga" userId="009ac387-d9df-4c87-8d6e-4cb5cb505e23" providerId="ADAL" clId="{AFED334E-7BB2-4C43-B794-B827895F13E7}" dt="2020-03-11T13:01:16.119" v="165" actId="207"/>
          <ac:spMkLst>
            <pc:docMk/>
            <pc:sldMk cId="26573985" sldId="867"/>
            <ac:spMk id="257" creationId="{00000000-0000-0000-0000-000000000000}"/>
          </ac:spMkLst>
        </pc:spChg>
      </pc:sldChg>
      <pc:sldChg chg="modSp mod">
        <pc:chgData name="Arturo Quiroga" userId="009ac387-d9df-4c87-8d6e-4cb5cb505e23" providerId="ADAL" clId="{AFED334E-7BB2-4C43-B794-B827895F13E7}" dt="2020-03-11T13:01:59.594" v="172" actId="20577"/>
        <pc:sldMkLst>
          <pc:docMk/>
          <pc:sldMk cId="1634853393" sldId="870"/>
        </pc:sldMkLst>
        <pc:spChg chg="mod">
          <ac:chgData name="Arturo Quiroga" userId="009ac387-d9df-4c87-8d6e-4cb5cb505e23" providerId="ADAL" clId="{AFED334E-7BB2-4C43-B794-B827895F13E7}" dt="2020-03-11T13:01:59.594" v="172" actId="20577"/>
          <ac:spMkLst>
            <pc:docMk/>
            <pc:sldMk cId="1634853393" sldId="870"/>
            <ac:spMk id="2" creationId="{00000000-0000-0000-0000-000000000000}"/>
          </ac:spMkLst>
        </pc:spChg>
      </pc:sldChg>
      <pc:sldChg chg="addSp delSp modSp mod">
        <pc:chgData name="Arturo Quiroga" userId="009ac387-d9df-4c87-8d6e-4cb5cb505e23" providerId="ADAL" clId="{AFED334E-7BB2-4C43-B794-B827895F13E7}" dt="2020-03-11T13:03:54.487" v="193" actId="478"/>
        <pc:sldMkLst>
          <pc:docMk/>
          <pc:sldMk cId="592339782" sldId="2076135868"/>
        </pc:sldMkLst>
        <pc:spChg chg="del">
          <ac:chgData name="Arturo Quiroga" userId="009ac387-d9df-4c87-8d6e-4cb5cb505e23" providerId="ADAL" clId="{AFED334E-7BB2-4C43-B794-B827895F13E7}" dt="2020-03-11T13:03:54.487" v="193" actId="478"/>
          <ac:spMkLst>
            <pc:docMk/>
            <pc:sldMk cId="592339782" sldId="2076135868"/>
            <ac:spMk id="43" creationId="{B65452EB-359F-4916-8481-4E5A9A427464}"/>
          </ac:spMkLst>
        </pc:spChg>
        <pc:spChg chg="add del mod">
          <ac:chgData name="Arturo Quiroga" userId="009ac387-d9df-4c87-8d6e-4cb5cb505e23" providerId="ADAL" clId="{AFED334E-7BB2-4C43-B794-B827895F13E7}" dt="2020-03-11T13:03:42.449" v="192" actId="478"/>
          <ac:spMkLst>
            <pc:docMk/>
            <pc:sldMk cId="592339782" sldId="2076135868"/>
            <ac:spMk id="61" creationId="{4FCBC24D-E6FB-4F7A-BB64-62B69C93D970}"/>
          </ac:spMkLst>
        </pc:spChg>
        <pc:grpChg chg="mod">
          <ac:chgData name="Arturo Quiroga" userId="009ac387-d9df-4c87-8d6e-4cb5cb505e23" providerId="ADAL" clId="{AFED334E-7BB2-4C43-B794-B827895F13E7}" dt="2020-03-11T13:03:54.487" v="193" actId="478"/>
          <ac:grpSpMkLst>
            <pc:docMk/>
            <pc:sldMk cId="592339782" sldId="2076135868"/>
            <ac:grpSpMk id="29" creationId="{8F0A3E07-8780-4D33-B0C7-51D91CD93F89}"/>
          </ac:grpSpMkLst>
        </pc:grpChg>
      </pc:sldChg>
      <pc:sldChg chg="modSp mod">
        <pc:chgData name="Arturo Quiroga" userId="009ac387-d9df-4c87-8d6e-4cb5cb505e23" providerId="ADAL" clId="{AFED334E-7BB2-4C43-B794-B827895F13E7}" dt="2020-03-11T13:02:57.430" v="188" actId="20577"/>
        <pc:sldMkLst>
          <pc:docMk/>
          <pc:sldMk cId="2827641366" sldId="2076135902"/>
        </pc:sldMkLst>
        <pc:spChg chg="mod">
          <ac:chgData name="Arturo Quiroga" userId="009ac387-d9df-4c87-8d6e-4cb5cb505e23" providerId="ADAL" clId="{AFED334E-7BB2-4C43-B794-B827895F13E7}" dt="2020-03-11T13:02:57.430" v="188" actId="20577"/>
          <ac:spMkLst>
            <pc:docMk/>
            <pc:sldMk cId="2827641366" sldId="2076135902"/>
            <ac:spMk id="23" creationId="{4B753C57-F8ED-4471-8F2B-6528D8308ABA}"/>
          </ac:spMkLst>
        </pc:spChg>
      </pc:sldChg>
      <pc:sldChg chg="modSp mod">
        <pc:chgData name="Arturo Quiroga" userId="009ac387-d9df-4c87-8d6e-4cb5cb505e23" providerId="ADAL" clId="{AFED334E-7BB2-4C43-B794-B827895F13E7}" dt="2020-03-11T13:10:23.809" v="300" actId="113"/>
        <pc:sldMkLst>
          <pc:docMk/>
          <pc:sldMk cId="4076225249" sldId="2076135906"/>
        </pc:sldMkLst>
        <pc:spChg chg="mod">
          <ac:chgData name="Arturo Quiroga" userId="009ac387-d9df-4c87-8d6e-4cb5cb505e23" providerId="ADAL" clId="{AFED334E-7BB2-4C43-B794-B827895F13E7}" dt="2020-03-11T13:09:55.575" v="298" actId="20577"/>
          <ac:spMkLst>
            <pc:docMk/>
            <pc:sldMk cId="4076225249" sldId="2076135906"/>
            <ac:spMk id="2" creationId="{E15FED7C-F480-411A-9613-54157F34B5DC}"/>
          </ac:spMkLst>
        </pc:spChg>
        <pc:spChg chg="mod">
          <ac:chgData name="Arturo Quiroga" userId="009ac387-d9df-4c87-8d6e-4cb5cb505e23" providerId="ADAL" clId="{AFED334E-7BB2-4C43-B794-B827895F13E7}" dt="2020-03-11T13:10:23.809" v="300" actId="113"/>
          <ac:spMkLst>
            <pc:docMk/>
            <pc:sldMk cId="4076225249" sldId="2076135906"/>
            <ac:spMk id="5" creationId="{65CB5C4E-EF5C-4DA8-BAB0-D334B79194CA}"/>
          </ac:spMkLst>
        </pc:spChg>
      </pc:sldChg>
      <pc:sldChg chg="modSp mod">
        <pc:chgData name="Arturo Quiroga" userId="009ac387-d9df-4c87-8d6e-4cb5cb505e23" providerId="ADAL" clId="{AFED334E-7BB2-4C43-B794-B827895F13E7}" dt="2020-03-11T13:08:02.135" v="240" actId="20577"/>
        <pc:sldMkLst>
          <pc:docMk/>
          <pc:sldMk cId="2424664342" sldId="2076135916"/>
        </pc:sldMkLst>
        <pc:spChg chg="mod">
          <ac:chgData name="Arturo Quiroga" userId="009ac387-d9df-4c87-8d6e-4cb5cb505e23" providerId="ADAL" clId="{AFED334E-7BB2-4C43-B794-B827895F13E7}" dt="2020-03-11T13:08:02.135" v="240" actId="20577"/>
          <ac:spMkLst>
            <pc:docMk/>
            <pc:sldMk cId="2424664342" sldId="2076135916"/>
            <ac:spMk id="2" creationId="{8811E677-9666-254F-B2FA-B7951C663C4A}"/>
          </ac:spMkLst>
        </pc:spChg>
      </pc:sldChg>
      <pc:sldChg chg="modSp mod">
        <pc:chgData name="Arturo Quiroga" userId="009ac387-d9df-4c87-8d6e-4cb5cb505e23" providerId="ADAL" clId="{AFED334E-7BB2-4C43-B794-B827895F13E7}" dt="2020-03-11T13:08:08.913" v="242" actId="20577"/>
        <pc:sldMkLst>
          <pc:docMk/>
          <pc:sldMk cId="1557302758" sldId="2076135917"/>
        </pc:sldMkLst>
        <pc:spChg chg="mod">
          <ac:chgData name="Arturo Quiroga" userId="009ac387-d9df-4c87-8d6e-4cb5cb505e23" providerId="ADAL" clId="{AFED334E-7BB2-4C43-B794-B827895F13E7}" dt="2020-03-11T13:08:08.913" v="242" actId="20577"/>
          <ac:spMkLst>
            <pc:docMk/>
            <pc:sldMk cId="1557302758" sldId="2076135917"/>
            <ac:spMk id="2" creationId="{8811E677-9666-254F-B2FA-B7951C663C4A}"/>
          </ac:spMkLst>
        </pc:spChg>
      </pc:sldChg>
      <pc:sldChg chg="modSp mod">
        <pc:chgData name="Arturo Quiroga" userId="009ac387-d9df-4c87-8d6e-4cb5cb505e23" providerId="ADAL" clId="{AFED334E-7BB2-4C43-B794-B827895F13E7}" dt="2020-03-11T12:42:20.193" v="2" actId="20577"/>
        <pc:sldMkLst>
          <pc:docMk/>
          <pc:sldMk cId="2525480987" sldId="2076135925"/>
        </pc:sldMkLst>
        <pc:spChg chg="mod">
          <ac:chgData name="Arturo Quiroga" userId="009ac387-d9df-4c87-8d6e-4cb5cb505e23" providerId="ADAL" clId="{AFED334E-7BB2-4C43-B794-B827895F13E7}" dt="2020-03-11T12:42:20.193" v="2" actId="20577"/>
          <ac:spMkLst>
            <pc:docMk/>
            <pc:sldMk cId="2525480987" sldId="2076135925"/>
            <ac:spMk id="3" creationId="{D6979344-A4CA-4916-8606-DB1AAD4BFF0B}"/>
          </ac:spMkLst>
        </pc:spChg>
      </pc:sldChg>
      <pc:sldChg chg="modSp mod">
        <pc:chgData name="Arturo Quiroga" userId="009ac387-d9df-4c87-8d6e-4cb5cb505e23" providerId="ADAL" clId="{AFED334E-7BB2-4C43-B794-B827895F13E7}" dt="2020-03-11T12:43:13.984" v="24" actId="20577"/>
        <pc:sldMkLst>
          <pc:docMk/>
          <pc:sldMk cId="4250177127" sldId="2076135928"/>
        </pc:sldMkLst>
        <pc:spChg chg="mod">
          <ac:chgData name="Arturo Quiroga" userId="009ac387-d9df-4c87-8d6e-4cb5cb505e23" providerId="ADAL" clId="{AFED334E-7BB2-4C43-B794-B827895F13E7}" dt="2020-03-11T12:43:13.984" v="24" actId="20577"/>
          <ac:spMkLst>
            <pc:docMk/>
            <pc:sldMk cId="4250177127" sldId="2076135928"/>
            <ac:spMk id="3" creationId="{24115CB4-C081-8749-850A-CD09A47B0F13}"/>
          </ac:spMkLst>
        </pc:spChg>
      </pc:sldChg>
      <pc:sldChg chg="modSp mod">
        <pc:chgData name="Arturo Quiroga" userId="009ac387-d9df-4c87-8d6e-4cb5cb505e23" providerId="ADAL" clId="{AFED334E-7BB2-4C43-B794-B827895F13E7}" dt="2020-03-11T13:11:25.486" v="319" actId="1076"/>
        <pc:sldMkLst>
          <pc:docMk/>
          <pc:sldMk cId="599551702" sldId="2076135932"/>
        </pc:sldMkLst>
        <pc:spChg chg="mod">
          <ac:chgData name="Arturo Quiroga" userId="009ac387-d9df-4c87-8d6e-4cb5cb505e23" providerId="ADAL" clId="{AFED334E-7BB2-4C43-B794-B827895F13E7}" dt="2020-03-11T13:11:16.793" v="318" actId="20577"/>
          <ac:spMkLst>
            <pc:docMk/>
            <pc:sldMk cId="599551702" sldId="2076135932"/>
            <ac:spMk id="2" creationId="{7BA4B2B6-0F2D-4A78-8682-BA4573C2B30E}"/>
          </ac:spMkLst>
        </pc:spChg>
        <pc:spChg chg="mod">
          <ac:chgData name="Arturo Quiroga" userId="009ac387-d9df-4c87-8d6e-4cb5cb505e23" providerId="ADAL" clId="{AFED334E-7BB2-4C43-B794-B827895F13E7}" dt="2020-03-11T13:11:25.486" v="319" actId="1076"/>
          <ac:spMkLst>
            <pc:docMk/>
            <pc:sldMk cId="599551702" sldId="2076135932"/>
            <ac:spMk id="3" creationId="{28D92F99-EE5B-5F4D-86DC-17149766AC72}"/>
          </ac:spMkLst>
        </pc:spChg>
      </pc:sldChg>
      <pc:sldChg chg="modSp mod">
        <pc:chgData name="Arturo Quiroga" userId="009ac387-d9df-4c87-8d6e-4cb5cb505e23" providerId="ADAL" clId="{AFED334E-7BB2-4C43-B794-B827895F13E7}" dt="2020-03-11T12:44:28.979" v="80" actId="20577"/>
        <pc:sldMkLst>
          <pc:docMk/>
          <pc:sldMk cId="1029700951" sldId="2076135933"/>
        </pc:sldMkLst>
        <pc:spChg chg="mod">
          <ac:chgData name="Arturo Quiroga" userId="009ac387-d9df-4c87-8d6e-4cb5cb505e23" providerId="ADAL" clId="{AFED334E-7BB2-4C43-B794-B827895F13E7}" dt="2020-03-11T12:44:28.979" v="80" actId="20577"/>
          <ac:spMkLst>
            <pc:docMk/>
            <pc:sldMk cId="1029700951" sldId="2076135933"/>
            <ac:spMk id="3" creationId="{24115CB4-C081-8749-850A-CD09A47B0F13}"/>
          </ac:spMkLst>
        </pc:spChg>
      </pc:sldChg>
      <pc:sldChg chg="addSp modSp add mod">
        <pc:chgData name="Arturo Quiroga" userId="009ac387-d9df-4c87-8d6e-4cb5cb505e23" providerId="ADAL" clId="{AFED334E-7BB2-4C43-B794-B827895F13E7}" dt="2020-03-11T13:16:07.569" v="369" actId="1036"/>
        <pc:sldMkLst>
          <pc:docMk/>
          <pc:sldMk cId="851899973" sldId="2076135934"/>
        </pc:sldMkLst>
        <pc:spChg chg="add mod">
          <ac:chgData name="Arturo Quiroga" userId="009ac387-d9df-4c87-8d6e-4cb5cb505e23" providerId="ADAL" clId="{AFED334E-7BB2-4C43-B794-B827895F13E7}" dt="2020-03-11T13:14:04.999" v="326" actId="20577"/>
          <ac:spMkLst>
            <pc:docMk/>
            <pc:sldMk cId="851899973" sldId="2076135934"/>
            <ac:spMk id="3" creationId="{2B2B9644-B40F-485A-A25C-071E414154DE}"/>
          </ac:spMkLst>
        </pc:spChg>
        <pc:spChg chg="mod">
          <ac:chgData name="Arturo Quiroga" userId="009ac387-d9df-4c87-8d6e-4cb5cb505e23" providerId="ADAL" clId="{AFED334E-7BB2-4C43-B794-B827895F13E7}" dt="2020-03-11T13:16:07.569" v="369" actId="1036"/>
          <ac:spMkLst>
            <pc:docMk/>
            <pc:sldMk cId="851899973" sldId="2076135934"/>
            <ac:spMk id="31" creationId="{D9F5F72B-0578-3745-9CB6-7463A2CC842C}"/>
          </ac:spMkLst>
        </pc:spChg>
        <pc:spChg chg="mod">
          <ac:chgData name="Arturo Quiroga" userId="009ac387-d9df-4c87-8d6e-4cb5cb505e23" providerId="ADAL" clId="{AFED334E-7BB2-4C43-B794-B827895F13E7}" dt="2020-03-11T13:16:07.569" v="369" actId="1036"/>
          <ac:spMkLst>
            <pc:docMk/>
            <pc:sldMk cId="851899973" sldId="2076135934"/>
            <ac:spMk id="32" creationId="{73B8122D-B456-CC4D-A9F8-3B6141DD2764}"/>
          </ac:spMkLst>
        </pc:spChg>
        <pc:spChg chg="mod">
          <ac:chgData name="Arturo Quiroga" userId="009ac387-d9df-4c87-8d6e-4cb5cb505e23" providerId="ADAL" clId="{AFED334E-7BB2-4C43-B794-B827895F13E7}" dt="2020-03-11T13:15:51.026" v="353" actId="1036"/>
          <ac:spMkLst>
            <pc:docMk/>
            <pc:sldMk cId="851899973" sldId="2076135934"/>
            <ac:spMk id="34" creationId="{B23F73E6-A877-8141-A87C-EE79D7A737FA}"/>
          </ac:spMkLst>
        </pc:spChg>
        <pc:spChg chg="mod">
          <ac:chgData name="Arturo Quiroga" userId="009ac387-d9df-4c87-8d6e-4cb5cb505e23" providerId="ADAL" clId="{AFED334E-7BB2-4C43-B794-B827895F13E7}" dt="2020-03-11T13:15:51.026" v="353" actId="1036"/>
          <ac:spMkLst>
            <pc:docMk/>
            <pc:sldMk cId="851899973" sldId="2076135934"/>
            <ac:spMk id="35" creationId="{2A2E6509-F362-5A4E-AA49-5CB021B5E5B5}"/>
          </ac:spMkLst>
        </pc:spChg>
        <pc:spChg chg="mod">
          <ac:chgData name="Arturo Quiroga" userId="009ac387-d9df-4c87-8d6e-4cb5cb505e23" providerId="ADAL" clId="{AFED334E-7BB2-4C43-B794-B827895F13E7}" dt="2020-03-11T13:15:51.026" v="353" actId="1036"/>
          <ac:spMkLst>
            <pc:docMk/>
            <pc:sldMk cId="851899973" sldId="2076135934"/>
            <ac:spMk id="42" creationId="{7513C5BD-9ECF-CE4A-9A57-FF8ABA9806E7}"/>
          </ac:spMkLst>
        </pc:spChg>
        <pc:spChg chg="add mod">
          <ac:chgData name="Arturo Quiroga" userId="009ac387-d9df-4c87-8d6e-4cb5cb505e23" providerId="ADAL" clId="{AFED334E-7BB2-4C43-B794-B827895F13E7}" dt="2020-03-11T13:14:22.567" v="330" actId="1076"/>
          <ac:spMkLst>
            <pc:docMk/>
            <pc:sldMk cId="851899973" sldId="2076135934"/>
            <ac:spMk id="43" creationId="{FBB46ABA-919A-4EA4-A334-6A8C19C7F1E9}"/>
          </ac:spMkLst>
        </pc:spChg>
        <pc:spChg chg="mod">
          <ac:chgData name="Arturo Quiroga" userId="009ac387-d9df-4c87-8d6e-4cb5cb505e23" providerId="ADAL" clId="{AFED334E-7BB2-4C43-B794-B827895F13E7}" dt="2020-03-11T13:15:51.026" v="353" actId="1036"/>
          <ac:spMkLst>
            <pc:docMk/>
            <pc:sldMk cId="851899973" sldId="2076135934"/>
            <ac:spMk id="44" creationId="{88647DBA-A0B1-8245-BAA1-F76250503600}"/>
          </ac:spMkLst>
        </pc:spChg>
        <pc:spChg chg="add mod">
          <ac:chgData name="Arturo Quiroga" userId="009ac387-d9df-4c87-8d6e-4cb5cb505e23" providerId="ADAL" clId="{AFED334E-7BB2-4C43-B794-B827895F13E7}" dt="2020-03-11T13:14:17.096" v="329" actId="1076"/>
          <ac:spMkLst>
            <pc:docMk/>
            <pc:sldMk cId="851899973" sldId="2076135934"/>
            <ac:spMk id="45" creationId="{8803E95E-A0AA-4521-A3F6-C935EE4DB5EC}"/>
          </ac:spMkLst>
        </pc:spChg>
        <pc:spChg chg="add mod">
          <ac:chgData name="Arturo Quiroga" userId="009ac387-d9df-4c87-8d6e-4cb5cb505e23" providerId="ADAL" clId="{AFED334E-7BB2-4C43-B794-B827895F13E7}" dt="2020-03-11T13:14:51.336" v="332" actId="1076"/>
          <ac:spMkLst>
            <pc:docMk/>
            <pc:sldMk cId="851899973" sldId="2076135934"/>
            <ac:spMk id="47" creationId="{615F2B1B-47CA-460C-B9C3-7F8BE3910DCC}"/>
          </ac:spMkLst>
        </pc:spChg>
        <pc:cxnChg chg="mod">
          <ac:chgData name="Arturo Quiroga" userId="009ac387-d9df-4c87-8d6e-4cb5cb505e23" providerId="ADAL" clId="{AFED334E-7BB2-4C43-B794-B827895F13E7}" dt="2020-03-11T13:15:51.026" v="353" actId="1036"/>
          <ac:cxnSpMkLst>
            <pc:docMk/>
            <pc:sldMk cId="851899973" sldId="2076135934"/>
            <ac:cxnSpMk id="39" creationId="{99A21C8B-0DAA-044F-AF1F-775258A1B060}"/>
          </ac:cxnSpMkLst>
        </pc:cxnChg>
        <pc:cxnChg chg="mod">
          <ac:chgData name="Arturo Quiroga" userId="009ac387-d9df-4c87-8d6e-4cb5cb505e23" providerId="ADAL" clId="{AFED334E-7BB2-4C43-B794-B827895F13E7}" dt="2020-03-11T13:15:51.026" v="353" actId="1036"/>
          <ac:cxnSpMkLst>
            <pc:docMk/>
            <pc:sldMk cId="851899973" sldId="2076135934"/>
            <ac:cxnSpMk id="41" creationId="{337B5FC3-31AF-264C-957F-18D341681377}"/>
          </ac:cxnSpMkLst>
        </pc:cxn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1007.8432" units="1/cm"/>
          <inkml:channelProperty channel="Y" name="resolution" value="1612.54907" units="1/cm"/>
          <inkml:channelProperty channel="F" name="resolution" value="5.68611" units="1/cm"/>
          <inkml:channelProperty channel="T" name="resolution" value="1" units="1/dev"/>
        </inkml:channelProperties>
      </inkml:inkSource>
      <inkml:timestamp xml:id="ts0" timeString="2014-10-22T18:03:32.442"/>
    </inkml:context>
    <inkml:brush xml:id="br0">
      <inkml:brushProperty name="width" value="0.06667" units="cm"/>
      <inkml:brushProperty name="height" value="0.06667" units="cm"/>
      <inkml:brushProperty name="fitToCurve" value="1"/>
    </inkml:brush>
  </inkml:definitions>
  <inkml:trace contextRef="#ctx0" brushRef="#br0">0 4 437 0,'0'0'296'0,"0"0"-171"0,0 0-62 15,0 0-23-15,0 0-47 16,0 0-71-16,0 0-70 16,0-4-103-16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1007.8432" units="1/cm"/>
          <inkml:channelProperty channel="Y" name="resolution" value="1612.54907" units="1/cm"/>
          <inkml:channelProperty channel="F" name="resolution" value="5.68611" units="1/cm"/>
          <inkml:channelProperty channel="T" name="resolution" value="1" units="1/dev"/>
        </inkml:channelProperties>
      </inkml:inkSource>
      <inkml:timestamp xml:id="ts0" timeString="2014-10-22T18:03:32.442"/>
    </inkml:context>
    <inkml:brush xml:id="br0">
      <inkml:brushProperty name="width" value="0.06667" units="cm"/>
      <inkml:brushProperty name="height" value="0.06667" units="cm"/>
      <inkml:brushProperty name="fitToCurve" value="1"/>
    </inkml:brush>
  </inkml:definitions>
  <inkml:trace contextRef="#ctx0" brushRef="#br0">0 4 437 0,'0'0'296'0,"0"0"-171"0,0 0-62 15,0 0-23-15,0 0-47 16,0 0-71-16,0 0-70 16,0-4-103-16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83585-C9B4-4E3A-8489-B445C5ACE0C3}"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9AC5C-1FD6-4D5D-92A1-33198A9E0EB4}" type="slidenum">
              <a:rPr lang="en-US" smtClean="0"/>
              <a:t>‹#›</a:t>
            </a:fld>
            <a:endParaRPr lang="en-US"/>
          </a:p>
        </p:txBody>
      </p:sp>
    </p:spTree>
    <p:extLst>
      <p:ext uri="{BB962C8B-B14F-4D97-AF65-F5344CB8AC3E}">
        <p14:creationId xmlns:p14="http://schemas.microsoft.com/office/powerpoint/2010/main" val="2542186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3/23/2021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anose="020B0502040204020203" pitchFamily="34" charset="0"/>
              </a:rPr>
              <a:pPr marL="0" marR="0" lvl="0" indent="0" algn="r" defTabSz="93250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anose="020B0502040204020203" pitchFamily="34" charset="0"/>
            </a:endParaRPr>
          </a:p>
        </p:txBody>
      </p:sp>
    </p:spTree>
    <p:extLst>
      <p:ext uri="{BB962C8B-B14F-4D97-AF65-F5344CB8AC3E}">
        <p14:creationId xmlns:p14="http://schemas.microsoft.com/office/powerpoint/2010/main" val="3892053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13</a:t>
            </a:fld>
            <a:endParaRPr lang="en-US"/>
          </a:p>
        </p:txBody>
      </p:sp>
    </p:spTree>
    <p:extLst>
      <p:ext uri="{BB962C8B-B14F-4D97-AF65-F5344CB8AC3E}">
        <p14:creationId xmlns:p14="http://schemas.microsoft.com/office/powerpoint/2010/main" val="3023593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14</a:t>
            </a:fld>
            <a:endParaRPr lang="en-US"/>
          </a:p>
        </p:txBody>
      </p:sp>
    </p:spTree>
    <p:extLst>
      <p:ext uri="{BB962C8B-B14F-4D97-AF65-F5344CB8AC3E}">
        <p14:creationId xmlns:p14="http://schemas.microsoft.com/office/powerpoint/2010/main" val="1835915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15</a:t>
            </a:fld>
            <a:endParaRPr lang="en-US"/>
          </a:p>
        </p:txBody>
      </p:sp>
    </p:spTree>
    <p:extLst>
      <p:ext uri="{BB962C8B-B14F-4D97-AF65-F5344CB8AC3E}">
        <p14:creationId xmlns:p14="http://schemas.microsoft.com/office/powerpoint/2010/main" val="2348604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16</a:t>
            </a:fld>
            <a:endParaRPr lang="en-US"/>
          </a:p>
        </p:txBody>
      </p:sp>
    </p:spTree>
    <p:extLst>
      <p:ext uri="{BB962C8B-B14F-4D97-AF65-F5344CB8AC3E}">
        <p14:creationId xmlns:p14="http://schemas.microsoft.com/office/powerpoint/2010/main" val="671859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17</a:t>
            </a:fld>
            <a:endParaRPr lang="en-US"/>
          </a:p>
        </p:txBody>
      </p:sp>
    </p:spTree>
    <p:extLst>
      <p:ext uri="{BB962C8B-B14F-4D97-AF65-F5344CB8AC3E}">
        <p14:creationId xmlns:p14="http://schemas.microsoft.com/office/powerpoint/2010/main" val="1913019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18</a:t>
            </a:fld>
            <a:endParaRPr lang="en-US"/>
          </a:p>
        </p:txBody>
      </p:sp>
    </p:spTree>
    <p:extLst>
      <p:ext uri="{BB962C8B-B14F-4D97-AF65-F5344CB8AC3E}">
        <p14:creationId xmlns:p14="http://schemas.microsoft.com/office/powerpoint/2010/main" val="4277350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19</a:t>
            </a:fld>
            <a:endParaRPr lang="en-US"/>
          </a:p>
        </p:txBody>
      </p:sp>
    </p:spTree>
    <p:extLst>
      <p:ext uri="{BB962C8B-B14F-4D97-AF65-F5344CB8AC3E}">
        <p14:creationId xmlns:p14="http://schemas.microsoft.com/office/powerpoint/2010/main" val="1895328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AC5C-1FD6-4D5D-92A1-33198A9E0E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439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7501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30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5</a:t>
            </a:fld>
            <a:endParaRPr lang="en-US"/>
          </a:p>
        </p:txBody>
      </p:sp>
    </p:spTree>
    <p:extLst>
      <p:ext uri="{BB962C8B-B14F-4D97-AF65-F5344CB8AC3E}">
        <p14:creationId xmlns:p14="http://schemas.microsoft.com/office/powerpoint/2010/main" val="2319573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ADRM is the core of how we think of cross customer management. We all know that the tools we build are only one part of the equation. We want to make sure our tools fit into the ecosystem of our Azure services and our partner community and how you operate. We’ve built ADRM to be the foundational management fabric that is based on ARM and Azure Identity. The cross tenant experience we talked about can show up in your Azure services – whether you are enabling Log Analytics or Policy or Networking for your customer and we’ll show you an instance of how one of our partners enabled this soon. We truly believe we are in the next frontier of the managed services with these capabilities extended into various scenarios and your preferred method of going to market to your customer – whether it is a marketplace offer that automatically gives you access to the customers environment when they accept or through ARM templates or APIs that you used or through managed Apps that can build your MSP service into a 3</a:t>
            </a:r>
            <a:r>
              <a:rPr lang="en-US" baseline="30000"/>
              <a:t>rd</a:t>
            </a:r>
            <a:r>
              <a:rPr lang="en-US"/>
              <a:t> party ISV solution which they can sell to the end customer.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9971FD-9B79-4228-B3E6-9D588107E9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811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ADRM is the core of how we think of cross customer management. We all know that the tools we build are only one part of the equation. We want to make sure our tools fit into the ecosystem of our Azure services and our partner community and how you operate. We’ve built ADRM to be the foundational management fabric that is based on ARM and Azure Identity. The cross tenant experience we talked about can show up in your Azure services – whether you are enabling Log Analytics or Policy or Networking for your customer and we’ll show you an instance of how one of our partners enabled this soon. We truly believe we are in the next frontier of the managed services with these capabilities extended into various scenarios and your preferred method of going to market to your customer – whether it is a marketplace offer that automatically gives you access to the customers environment when they accept or through ARM templates or APIs that you used or through managed Apps that can build your MSP service into a 3</a:t>
            </a:r>
            <a:r>
              <a:rPr lang="en-US" baseline="30000"/>
              <a:t>rd</a:t>
            </a:r>
            <a:r>
              <a:rPr lang="en-US"/>
              <a:t> party ISV solution which they can sell to the end customer.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9971FD-9B79-4228-B3E6-9D588107E9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87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9CF7BC-1A64-4C00-BFB8-CB63CF6E5EA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500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9CF7BC-1A64-4C00-BFB8-CB63CF6E5EA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887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AC5C-1FD6-4D5D-92A1-33198A9E0E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73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9</a:t>
            </a:fld>
            <a:endParaRPr lang="en-US"/>
          </a:p>
        </p:txBody>
      </p:sp>
    </p:spTree>
    <p:extLst>
      <p:ext uri="{BB962C8B-B14F-4D97-AF65-F5344CB8AC3E}">
        <p14:creationId xmlns:p14="http://schemas.microsoft.com/office/powerpoint/2010/main" val="414282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10</a:t>
            </a:fld>
            <a:endParaRPr lang="en-US"/>
          </a:p>
        </p:txBody>
      </p:sp>
    </p:spTree>
    <p:extLst>
      <p:ext uri="{BB962C8B-B14F-4D97-AF65-F5344CB8AC3E}">
        <p14:creationId xmlns:p14="http://schemas.microsoft.com/office/powerpoint/2010/main" val="2482727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11</a:t>
            </a:fld>
            <a:endParaRPr lang="en-US"/>
          </a:p>
        </p:txBody>
      </p:sp>
    </p:spTree>
    <p:extLst>
      <p:ext uri="{BB962C8B-B14F-4D97-AF65-F5344CB8AC3E}">
        <p14:creationId xmlns:p14="http://schemas.microsoft.com/office/powerpoint/2010/main" val="3121142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9AC5C-1FD6-4D5D-92A1-33198A9E0EB4}" type="slidenum">
              <a:rPr lang="en-US" smtClean="0"/>
              <a:t>12</a:t>
            </a:fld>
            <a:endParaRPr lang="en-US"/>
          </a:p>
        </p:txBody>
      </p:sp>
    </p:spTree>
    <p:extLst>
      <p:ext uri="{BB962C8B-B14F-4D97-AF65-F5344CB8AC3E}">
        <p14:creationId xmlns:p14="http://schemas.microsoft.com/office/powerpoint/2010/main" val="2280595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5.xml"/><Relationship Id="rId1" Type="http://schemas.openxmlformats.org/officeDocument/2006/relationships/tags" Target="../tags/tag1.xml"/><Relationship Id="rId4" Type="http://schemas.openxmlformats.org/officeDocument/2006/relationships/image" Target="../media/image18.emf"/></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6.xml"/><Relationship Id="rId4" Type="http://schemas.openxmlformats.org/officeDocument/2006/relationships/image" Target="../media/image27.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6.xml"/><Relationship Id="rId4" Type="http://schemas.openxmlformats.org/officeDocument/2006/relationships/image" Target="../media/image31.jp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bin"/><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E843C6-35D7-4B0B-85D3-0285F3174AE6}" type="datetime1">
              <a:rPr lang="en-US" smtClean="0"/>
              <a:t>3/23/2021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2748260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AF3C1B-FDE6-4D42-B95A-8BBB8E3B084A}" type="datetime1">
              <a:rPr lang="en-US" smtClean="0"/>
              <a:t>3/23/2021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12459482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1186356"/>
            <a:ext cx="9562680" cy="2697988"/>
          </a:xfrm>
          <a:noFill/>
        </p:spPr>
        <p:txBody>
          <a:bodyPr tIns="91440" bIns="91440" anchor="t" anchorCtr="0"/>
          <a:lstStyle>
            <a:lvl1pPr>
              <a:defRPr sz="784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359018" y="3877281"/>
            <a:ext cx="9562678" cy="1793881"/>
          </a:xfrm>
          <a:noFill/>
        </p:spPr>
        <p:txBody>
          <a:bodyPr lIns="182880" tIns="146304" rIns="182880" bIns="146304">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3335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79" cy="2697988"/>
          </a:xfrm>
          <a:noFill/>
        </p:spPr>
        <p:txBody>
          <a:bodyPr tIns="91440" bIns="91440" anchor="t" anchorCtr="0"/>
          <a:lstStyle>
            <a:lvl1pPr>
              <a:defRPr lang="en-US" sz="784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176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042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2"/>
            <a:ext cx="1146209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4231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8531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74490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690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42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925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45"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9017" y="1197325"/>
            <a:ext cx="11473968" cy="2530963"/>
          </a:xfrm>
        </p:spPr>
        <p:txBody>
          <a:bodyPr/>
          <a:lstStyle>
            <a:lvl1pPr marL="0" indent="0">
              <a:buNone/>
              <a:defRPr sz="418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91631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74C6E-0851-4E01-B4F4-DECC0EA32893}" type="datetime1">
              <a:rPr lang="en-US" smtClean="0"/>
              <a:t>3/23/2021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39084272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77401" y="6198021"/>
            <a:ext cx="11473970" cy="491868"/>
          </a:xfrm>
          <a:prstGeom prst="rect">
            <a:avLst/>
          </a:prstGeom>
          <a:noFill/>
          <a:ln w="12700">
            <a:noFill/>
            <a:miter lim="800000"/>
            <a:headEnd type="none" w="sm" len="sm"/>
            <a:tailEnd type="none" w="sm" len="sm"/>
          </a:ln>
          <a:effectLst/>
        </p:spPr>
        <p:txBody>
          <a:bodyPr vert="horz" wrap="square" lIns="239067" tIns="191254" rIns="239067" bIns="191254" numCol="1" anchor="t" anchorCtr="0" compatLnSpc="1">
            <a:prstTxWarp prst="textNoShape">
              <a:avLst/>
            </a:prstTxWarp>
            <a:spAutoFit/>
          </a:bodyPr>
          <a:lstStyle/>
          <a:p>
            <a:pPr defTabSz="913965"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0321" y="3083653"/>
            <a:ext cx="4298847" cy="690694"/>
          </a:xfrm>
          <a:prstGeom prst="rect">
            <a:avLst/>
          </a:prstGeom>
        </p:spPr>
      </p:pic>
    </p:spTree>
    <p:extLst>
      <p:ext uri="{BB962C8B-B14F-4D97-AF65-F5344CB8AC3E}">
        <p14:creationId xmlns:p14="http://schemas.microsoft.com/office/powerpoint/2010/main" val="337087981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6" y="1189177"/>
            <a:ext cx="11473970" cy="3134438"/>
          </a:xfrm>
          <a:prstGeom prst="rect">
            <a:avLst/>
          </a:prstGeom>
        </p:spPr>
        <p:txBody>
          <a:bodyPr/>
          <a:lstStyle>
            <a:lvl1pPr marL="284803" indent="-284803">
              <a:buClr>
                <a:schemeClr val="tx1"/>
              </a:buClr>
              <a:buSzPct val="90000"/>
              <a:buFont typeface="Arial" pitchFamily="34" charset="0"/>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418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366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261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18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57518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solidFill>
                  <a:srgbClr val="505050"/>
                </a:solidFill>
              </a:rPr>
              <a:pPr/>
              <a:t>3/23/2021</a:t>
            </a:fld>
            <a:endParaRPr lang="en-US">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solidFill>
                  <a:srgbClr val="505050"/>
                </a:solidFill>
              </a:rPr>
              <a:pPr/>
              <a:t>‹#›</a:t>
            </a:fld>
            <a:endParaRPr lang="en-US">
              <a:solidFill>
                <a:srgbClr val="505050"/>
              </a:solidFill>
            </a:endParaRPr>
          </a:p>
        </p:txBody>
      </p:sp>
      <p:sp>
        <p:nvSpPr>
          <p:cNvPr id="14" name="Content Placeholder 13"/>
          <p:cNvSpPr>
            <a:spLocks noGrp="1"/>
          </p:cNvSpPr>
          <p:nvPr>
            <p:ph sz="quarter" idx="13" hasCustomPrompt="1"/>
          </p:nvPr>
        </p:nvSpPr>
        <p:spPr>
          <a:xfrm>
            <a:off x="3657601" y="1219200"/>
            <a:ext cx="8229600" cy="780388"/>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08225136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solidFill>
                  <a:srgbClr val="505050"/>
                </a:solidFill>
              </a:rPr>
              <a:pPr/>
              <a:t>3/23/2021</a:t>
            </a:fld>
            <a:endParaRPr lang="en-US">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7418134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7"/>
            <a:ext cx="11653523" cy="2660830"/>
          </a:xfrm>
          <a:prstGeom prst="rect">
            <a:avLst/>
          </a:prstGeom>
        </p:spPr>
        <p:txBody>
          <a:bodyPr lIns="150602" tIns="120481" rIns="150602" bIns="12048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84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
        <p:nvSpPr>
          <p:cNvPr id="4" name="Date Placeholder 3"/>
          <p:cNvSpPr>
            <a:spLocks noGrp="1"/>
          </p:cNvSpPr>
          <p:nvPr>
            <p:ph type="dt" sz="half" idx="10"/>
          </p:nvPr>
        </p:nvSpPr>
        <p:spPr>
          <a:xfrm>
            <a:off x="101603" y="6586973"/>
            <a:ext cx="1015999" cy="219456"/>
          </a:xfrm>
          <a:prstGeom prst="rect">
            <a:avLst/>
          </a:prstGeom>
        </p:spPr>
        <p:txBody>
          <a:bodyPr/>
          <a:lstStyle/>
          <a:p>
            <a:pPr defTabSz="1211854"/>
            <a:fld id="{D8556E56-BCD3-4981-BA98-3AB9C4EF7216}" type="datetimeFigureOut">
              <a:rPr lang="en-US" smtClean="0">
                <a:solidFill>
                  <a:srgbClr val="292929"/>
                </a:solidFill>
              </a:rPr>
              <a:pPr defTabSz="1211854"/>
              <a:t>3/23/2021</a:t>
            </a:fld>
            <a:endParaRPr lang="en-US">
              <a:solidFill>
                <a:srgbClr val="292929"/>
              </a:solidFill>
            </a:endParaRPr>
          </a:p>
        </p:txBody>
      </p:sp>
      <p:sp>
        <p:nvSpPr>
          <p:cNvPr id="5" name="Footer Placeholder 4"/>
          <p:cNvSpPr>
            <a:spLocks noGrp="1"/>
          </p:cNvSpPr>
          <p:nvPr>
            <p:ph type="ftr" sz="quarter" idx="11"/>
          </p:nvPr>
        </p:nvSpPr>
        <p:spPr>
          <a:xfrm>
            <a:off x="1219200" y="6586973"/>
            <a:ext cx="9753600" cy="219456"/>
          </a:xfrm>
          <a:prstGeom prst="rect">
            <a:avLst/>
          </a:prstGeom>
        </p:spPr>
        <p:txBody>
          <a:bodyPr/>
          <a:lstStyle/>
          <a:p>
            <a:pPr defTabSz="1211854"/>
            <a:endParaRPr lang="en-US">
              <a:solidFill>
                <a:srgbClr val="292929"/>
              </a:solidFill>
            </a:endParaRPr>
          </a:p>
        </p:txBody>
      </p:sp>
      <p:sp>
        <p:nvSpPr>
          <p:cNvPr id="6" name="Slide Number Placeholder 5"/>
          <p:cNvSpPr>
            <a:spLocks noGrp="1"/>
          </p:cNvSpPr>
          <p:nvPr>
            <p:ph type="sldNum" sz="quarter" idx="12"/>
          </p:nvPr>
        </p:nvSpPr>
        <p:spPr>
          <a:xfrm>
            <a:off x="11074401" y="6586973"/>
            <a:ext cx="1015999" cy="219456"/>
          </a:xfrm>
          <a:prstGeom prst="rect">
            <a:avLst/>
          </a:prstGeom>
        </p:spPr>
        <p:txBody>
          <a:bodyPr/>
          <a:lstStyle/>
          <a:p>
            <a:pPr defTabSz="1211854"/>
            <a:fld id="{701EF8F4-3127-4F0B-9FA1-9C31610D72B1}" type="slidenum">
              <a:rPr lang="en-US" smtClean="0">
                <a:solidFill>
                  <a:srgbClr val="292929"/>
                </a:solidFill>
              </a:rPr>
              <a:pPr defTabSz="1211854"/>
              <a:t>‹#›</a:t>
            </a:fld>
            <a:endParaRPr lang="en-US">
              <a:solidFill>
                <a:srgbClr val="292929"/>
              </a:solidFill>
            </a:endParaRPr>
          </a:p>
        </p:txBody>
      </p:sp>
    </p:spTree>
    <p:extLst>
      <p:ext uri="{BB962C8B-B14F-4D97-AF65-F5344CB8AC3E}">
        <p14:creationId xmlns:p14="http://schemas.microsoft.com/office/powerpoint/2010/main" val="2479100858"/>
      </p:ext>
    </p:extLst>
  </p:cSld>
  <p:clrMapOvr>
    <a:masterClrMapping/>
  </p:clrMapOvr>
  <p:transition spd="slow">
    <p:push/>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6067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195567173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169361116"/>
      </p:ext>
    </p:extLst>
  </p:cSld>
  <p:clrMapOvr>
    <a:masterClrMapping/>
  </p:clrMapOvr>
  <p:transition spd="slow">
    <p:push/>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1">
    <p:bg>
      <p:bgPr>
        <a:solidFill>
          <a:srgbClr val="00205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227" y="2084187"/>
            <a:ext cx="8964185" cy="1793090"/>
          </a:xfrm>
          <a:noFill/>
        </p:spPr>
        <p:txBody>
          <a:bodyPr lIns="0" tIns="0" rIns="0" bIns="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105442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994" y="291102"/>
            <a:ext cx="11280012" cy="543190"/>
          </a:xfrm>
        </p:spPr>
        <p:txBody>
          <a:bodyPr lIns="0" tIns="0" rIns="0" bIns="0" anchor="t" anchorCtr="0"/>
          <a:lstStyle>
            <a:lvl1pPr>
              <a:defRPr sz="5098">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455995" y="962438"/>
            <a:ext cx="8164314" cy="325911"/>
          </a:xfrm>
        </p:spPr>
        <p:txBody>
          <a:bodyPr lIns="0" tIns="0" rIns="0" bIns="0"/>
          <a:lstStyle>
            <a:lvl1pPr marL="0" indent="0" algn="l" defTabSz="914367" rtl="0" eaLnBrk="1" latinLnBrk="0" hangingPunct="1">
              <a:lnSpc>
                <a:spcPct val="90000"/>
              </a:lnSpc>
              <a:spcBef>
                <a:spcPct val="0"/>
              </a:spcBef>
              <a:buNone/>
              <a:defRPr lang="en-US" sz="2353" b="0" kern="1200" cap="none" spc="0" baseline="0" dirty="0" smtClean="0">
                <a:ln w="3175">
                  <a:noFill/>
                </a:ln>
                <a:solidFill>
                  <a:schemeClr val="bg1"/>
                </a:solidFill>
                <a:effectLst/>
                <a:latin typeface="+mj-lt"/>
                <a:ea typeface="+mn-ea"/>
                <a:cs typeface="Segoe UI" pitchFamily="34" charset="0"/>
              </a:defRPr>
            </a:lvl1pPr>
            <a:lvl2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2pPr>
            <a:lvl3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3pPr>
            <a:lvl4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4pPr>
            <a:lvl5pPr marL="0" indent="0" algn="l" defTabSz="914367" rtl="0" eaLnBrk="1" latinLnBrk="0" hangingPunct="1">
              <a:lnSpc>
                <a:spcPct val="90000"/>
              </a:lnSpc>
              <a:spcBef>
                <a:spcPct val="0"/>
              </a:spcBef>
              <a:buNone/>
              <a:defRPr lang="en-US" sz="2353" b="0" kern="1200" cap="none" spc="0" baseline="0" dirty="0">
                <a:ln w="3175">
                  <a:noFill/>
                </a:ln>
                <a:solidFill>
                  <a:schemeClr val="tx1"/>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571761194"/>
      </p:ext>
    </p:extLst>
  </p:cSld>
  <p:clrMapOvr>
    <a:masterClrMapping/>
  </p:clrMapOvr>
  <p:transition>
    <p:fade/>
  </p:transition>
  <p:extLst>
    <p:ext uri="{DCECCB84-F9BA-43D5-87BE-67443E8EF086}">
      <p15:sldGuideLst xmlns:p15="http://schemas.microsoft.com/office/powerpoint/2012/main">
        <p15:guide id="1" pos="293">
          <p15:clr>
            <a:srgbClr val="FBAE40"/>
          </p15:clr>
        </p15:guide>
        <p15:guide id="2" pos="7541">
          <p15:clr>
            <a:srgbClr val="FBAE40"/>
          </p15:clr>
        </p15:guide>
        <p15:guide id="3" orient="horz" pos="409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3860873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800219"/>
          </a:xfrm>
        </p:spPr>
        <p:txBody>
          <a:bodyPr lIns="0" tIns="91440" rIns="146304" bIns="91440"/>
          <a:lstStyle>
            <a:lvl1pPr>
              <a:lnSpc>
                <a:spcPts val="4803"/>
              </a:lnSpc>
              <a:defRPr sz="4313" baseline="0">
                <a:solidFill>
                  <a:schemeClr val="accent4">
                    <a:lumMod val="75000"/>
                    <a:lumOff val="25000"/>
                  </a:schemeClr>
                </a:solidFill>
              </a:defRPr>
            </a:lvl1pPr>
          </a:lstStyle>
          <a:p>
            <a:r>
              <a:rPr lang="en-US" err="1"/>
              <a:t>Lorem</a:t>
            </a:r>
            <a:r>
              <a:rPr lang="en-US"/>
              <a:t> </a:t>
            </a:r>
            <a:r>
              <a:rPr lang="en-US" err="1"/>
              <a:t>ipsum</a:t>
            </a:r>
            <a:r>
              <a:rPr lang="en-US"/>
              <a:t> dolor sit.</a:t>
            </a:r>
          </a:p>
        </p:txBody>
      </p:sp>
      <p:sp>
        <p:nvSpPr>
          <p:cNvPr id="6" name="Text Placeholder 7"/>
          <p:cNvSpPr>
            <a:spLocks noGrp="1"/>
          </p:cNvSpPr>
          <p:nvPr>
            <p:ph type="body" sz="quarter" idx="13" hasCustomPrompt="1"/>
          </p:nvPr>
        </p:nvSpPr>
        <p:spPr>
          <a:xfrm>
            <a:off x="591640" y="1515299"/>
            <a:ext cx="11005513" cy="2540439"/>
          </a:xfrm>
        </p:spPr>
        <p:txBody>
          <a:bodyPr lIns="0" tIns="0"/>
          <a:lstStyle>
            <a:lvl1pPr marL="228766" indent="-228766">
              <a:spcBef>
                <a:spcPts val="1176"/>
              </a:spcBef>
              <a:defRPr sz="2549">
                <a:solidFill>
                  <a:schemeClr val="bg1">
                    <a:lumMod val="25000"/>
                  </a:schemeClr>
                </a:solidFill>
                <a:latin typeface="+mn-lt"/>
              </a:defRPr>
            </a:lvl1pPr>
            <a:lvl2pPr marL="676959" indent="-228766">
              <a:spcBef>
                <a:spcPts val="1176"/>
              </a:spcBef>
              <a:buSzPct val="100000"/>
              <a:buFont typeface="Segoe UI" pitchFamily="34" charset="0"/>
              <a:buChar char="‐"/>
              <a:defRPr>
                <a:solidFill>
                  <a:schemeClr val="bg1">
                    <a:lumMod val="25000"/>
                  </a:schemeClr>
                </a:solidFill>
              </a:defRPr>
            </a:lvl2pPr>
            <a:lvl3pPr marL="1125152" indent="-228766">
              <a:spcBef>
                <a:spcPts val="1176"/>
              </a:spcBef>
              <a:buFont typeface="Wingdings" pitchFamily="2" charset="2"/>
              <a:buChar char="§"/>
              <a:defRPr>
                <a:solidFill>
                  <a:schemeClr val="bg1">
                    <a:lumMod val="25000"/>
                  </a:schemeClr>
                </a:solidFill>
              </a:defRPr>
            </a:lvl3pPr>
            <a:lvl4pPr marL="1568676" indent="-336145">
              <a:spcBef>
                <a:spcPts val="1176"/>
              </a:spcBef>
              <a:buFont typeface="+mj-lt"/>
              <a:buAutoNum type="arabicPeriod"/>
              <a:defRPr>
                <a:solidFill>
                  <a:schemeClr val="bg1">
                    <a:lumMod val="25000"/>
                  </a:schemeClr>
                </a:solidFill>
              </a:defRPr>
            </a:lvl4pPr>
            <a:lvl5pPr marL="1907933" indent="-336145">
              <a:spcBef>
                <a:spcPts val="1176"/>
              </a:spcBef>
              <a:buFont typeface="+mj-lt"/>
              <a:buAutoNum type="alphaLcParenR"/>
              <a:defRPr>
                <a:solidFill>
                  <a:schemeClr val="bg1">
                    <a:lumMod val="25000"/>
                  </a:schemeClr>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44926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82865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929261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Slide 3 ">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indoor, person, young, boy&#10;&#10;Description automatically generated">
            <a:extLst>
              <a:ext uri="{FF2B5EF4-FFF2-40B4-BE49-F238E27FC236}">
                <a16:creationId xmlns:a16="http://schemas.microsoft.com/office/drawing/2014/main" id="{6EE032DB-6D60-47B1-9FCE-9ED2597E8C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2"/>
          </a:xfrm>
          <a:prstGeom prst="rect">
            <a:avLst/>
          </a:prstGeom>
        </p:spPr>
      </p:pic>
      <p:sp>
        <p:nvSpPr>
          <p:cNvPr id="10" name="Rectangle 9">
            <a:extLst>
              <a:ext uri="{FF2B5EF4-FFF2-40B4-BE49-F238E27FC236}">
                <a16:creationId xmlns:a16="http://schemas.microsoft.com/office/drawing/2014/main" id="{283C8F61-76F1-4860-BAB9-5A0B76A6315F}"/>
              </a:ext>
            </a:extLst>
          </p:cNvPr>
          <p:cNvSpPr/>
          <p:nvPr userDrawn="1"/>
        </p:nvSpPr>
        <p:spPr bwMode="auto">
          <a:xfrm>
            <a:off x="0" y="0"/>
            <a:ext cx="4643979" cy="6858000"/>
          </a:xfrm>
          <a:prstGeom prst="rect">
            <a:avLst/>
          </a:prstGeom>
          <a:gradFill flip="none" rotWithShape="1">
            <a:gsLst>
              <a:gs pos="0">
                <a:srgbClr val="000000">
                  <a:alpha val="73000"/>
                </a:srgbClr>
              </a:gs>
              <a:gs pos="41000">
                <a:srgbClr val="000000">
                  <a:alpha val="6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5E7E5FA-BF5D-4365-91F7-7030C45CCCAC}"/>
              </a:ext>
            </a:extLst>
          </p:cNvPr>
          <p:cNvPicPr>
            <a:picLocks noChangeAspect="1"/>
          </p:cNvPicPr>
          <p:nvPr userDrawn="1"/>
        </p:nvPicPr>
        <p:blipFill>
          <a:blip r:embed="rId3"/>
          <a:stretch>
            <a:fillRect/>
          </a:stretch>
        </p:blipFill>
        <p:spPr>
          <a:xfrm>
            <a:off x="428681" y="472516"/>
            <a:ext cx="1335673" cy="190427"/>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spTree>
    <p:extLst>
      <p:ext uri="{BB962C8B-B14F-4D97-AF65-F5344CB8AC3E}">
        <p14:creationId xmlns:p14="http://schemas.microsoft.com/office/powerpoint/2010/main" val="437173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00663-4FE8-4801-B715-F6DBB97E577F}"/>
              </a:ext>
            </a:extLst>
          </p:cNvPr>
          <p:cNvPicPr>
            <a:picLocks noChangeAspect="1"/>
          </p:cNvPicPr>
          <p:nvPr userDrawn="1"/>
        </p:nvPicPr>
        <p:blipFill>
          <a:blip r:embed="rId2"/>
          <a:stretch>
            <a:fillRect/>
          </a:stretch>
        </p:blipFill>
        <p:spPr>
          <a:xfrm>
            <a:off x="864" y="0"/>
            <a:ext cx="1219027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4" name="Picture 3">
            <a:extLst>
              <a:ext uri="{FF2B5EF4-FFF2-40B4-BE49-F238E27FC236}">
                <a16:creationId xmlns:a16="http://schemas.microsoft.com/office/drawing/2014/main" id="{720B79BB-7B3D-43E6-8F4E-F9B76EDDF1B2}"/>
              </a:ext>
            </a:extLst>
          </p:cNvPr>
          <p:cNvPicPr>
            <a:picLocks noChangeAspect="1"/>
          </p:cNvPicPr>
          <p:nvPr userDrawn="1"/>
        </p:nvPicPr>
        <p:blipFill>
          <a:blip r:embed="rId3"/>
          <a:stretch>
            <a:fillRect/>
          </a:stretch>
        </p:blipFill>
        <p:spPr>
          <a:xfrm>
            <a:off x="428681" y="472516"/>
            <a:ext cx="1335673" cy="190427"/>
          </a:xfrm>
          <a:prstGeom prst="rect">
            <a:avLst/>
          </a:prstGeom>
        </p:spPr>
      </p:pic>
    </p:spTree>
    <p:extLst>
      <p:ext uri="{BB962C8B-B14F-4D97-AF65-F5344CB8AC3E}">
        <p14:creationId xmlns:p14="http://schemas.microsoft.com/office/powerpoint/2010/main" val="95311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019500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2303820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9706512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867436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2531785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2433"/>
            <a:ext cx="12191995" cy="6853135"/>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473036"/>
            <a:ext cx="1523796" cy="328708"/>
          </a:xfrm>
          <a:prstGeom prst="rect">
            <a:avLst/>
          </a:prstGeom>
        </p:spPr>
      </p:pic>
      <p:sp>
        <p:nvSpPr>
          <p:cNvPr id="12" name="Rectangle 11"/>
          <p:cNvSpPr/>
          <p:nvPr userDrawn="1"/>
        </p:nvSpPr>
        <p:spPr bwMode="gray">
          <a:xfrm>
            <a:off x="269239" y="2084172"/>
            <a:ext cx="4482124" cy="44827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240" y="2084173"/>
            <a:ext cx="4481564" cy="4472862"/>
          </a:xfrm>
          <a:prstGeom prst="rect">
            <a:avLst/>
          </a:prstGeom>
        </p:spPr>
      </p:pic>
    </p:spTree>
    <p:extLst>
      <p:ext uri="{BB962C8B-B14F-4D97-AF65-F5344CB8AC3E}">
        <p14:creationId xmlns:p14="http://schemas.microsoft.com/office/powerpoint/2010/main" val="87888061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7511361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23358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649829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72372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351761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01553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2165110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633278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672499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2824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1997" cy="6853136"/>
          </a:xfrm>
          <a:prstGeom prst="rect">
            <a:avLst/>
          </a:prstGeom>
        </p:spPr>
      </p:pic>
      <p:sp>
        <p:nvSpPr>
          <p:cNvPr id="18" name="Rectangle 17"/>
          <p:cNvSpPr/>
          <p:nvPr userDrawn="1"/>
        </p:nvSpPr>
        <p:spPr bwMode="invGray">
          <a:xfrm>
            <a:off x="4751364" y="2995667"/>
            <a:ext cx="7169064" cy="3586208"/>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4751363" y="2980725"/>
            <a:ext cx="7171399" cy="2062069"/>
          </a:xfrm>
          <a:noFill/>
        </p:spPr>
        <p:txBody>
          <a:bodyPr vert="horz" wrap="square" lIns="146304" tIns="91440" rIns="146304" bIns="91440" rtlCol="0" anchor="t" anchorCtr="0">
            <a:noAutofit/>
          </a:bodyPr>
          <a:lstStyle>
            <a:lvl1pPr>
              <a:defRPr lang="en-US" sz="5881" spc="-98" baseline="0" dirty="0">
                <a:gradFill>
                  <a:gsLst>
                    <a:gs pos="0">
                      <a:schemeClr val="bg1"/>
                    </a:gs>
                    <a:gs pos="100000">
                      <a:schemeClr val="bg1"/>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4751363" y="5042797"/>
            <a:ext cx="7171399" cy="1524136"/>
          </a:xfrm>
        </p:spPr>
        <p:txBody>
          <a:bodyPr tIns="109728" bIns="109728">
            <a:noAutofit/>
          </a:bodyPr>
          <a:lstStyle>
            <a:lvl1pPr marL="0" indent="0">
              <a:spcBef>
                <a:spcPts val="0"/>
              </a:spcBef>
              <a:buNone/>
              <a:defRPr sz="3136">
                <a:gradFill>
                  <a:gsLst>
                    <a:gs pos="0">
                      <a:schemeClr val="bg1"/>
                    </a:gs>
                    <a:gs pos="100000">
                      <a:schemeClr val="bg1"/>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6631" y="473036"/>
            <a:ext cx="1523796" cy="328708"/>
          </a:xfrm>
          <a:prstGeom prst="rect">
            <a:avLst/>
          </a:prstGeom>
        </p:spPr>
      </p:pic>
    </p:spTree>
    <p:extLst>
      <p:ext uri="{BB962C8B-B14F-4D97-AF65-F5344CB8AC3E}">
        <p14:creationId xmlns:p14="http://schemas.microsoft.com/office/powerpoint/2010/main" val="6875154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4846319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655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433"/>
            <a:ext cx="12191998" cy="6853137"/>
          </a:xfrm>
          <a:prstGeom prst="rect">
            <a:avLst/>
          </a:prstGeom>
        </p:spPr>
      </p:pic>
      <p:sp>
        <p:nvSpPr>
          <p:cNvPr id="6" name="Rectangle 5"/>
          <p:cNvSpPr/>
          <p:nvPr userDrawn="1"/>
        </p:nvSpPr>
        <p:spPr bwMode="ltGray">
          <a:xfrm>
            <a:off x="4751363" y="2084172"/>
            <a:ext cx="7171399" cy="44827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2084174"/>
            <a:ext cx="7169132" cy="2696723"/>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498" y="4773830"/>
            <a:ext cx="717026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1286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433"/>
            <a:ext cx="12191998" cy="6853137"/>
          </a:xfrm>
          <a:prstGeom prst="rect">
            <a:avLst/>
          </a:prstGeom>
        </p:spPr>
      </p:pic>
      <p:sp>
        <p:nvSpPr>
          <p:cNvPr id="6" name="Rectangle 5"/>
          <p:cNvSpPr/>
          <p:nvPr userDrawn="1"/>
        </p:nvSpPr>
        <p:spPr bwMode="ltGray">
          <a:xfrm>
            <a:off x="4751363" y="2084171"/>
            <a:ext cx="7171399" cy="4484025"/>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5" y="2084172"/>
            <a:ext cx="7171398" cy="2697988"/>
          </a:xfrm>
          <a:solidFill>
            <a:srgbClr val="004B50"/>
          </a:solidFill>
        </p:spPr>
        <p:txBody>
          <a:bodyPr tIns="91440" bIns="91440" anchor="t" anchorCtr="0"/>
          <a:lstStyle>
            <a:lvl1pPr>
              <a:defRPr sz="7056" spc="-98" baseline="0">
                <a:gradFill>
                  <a:gsLst>
                    <a:gs pos="100000">
                      <a:schemeClr val="tx1"/>
                    </a:gs>
                    <a:gs pos="3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68269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7789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4B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3869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B29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53742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329909-95C5-40CD-8D34-0E303BC6DFAB}" type="datetime1">
              <a:rPr lang="en-US" smtClean="0"/>
              <a:t>3/23/2021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396687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587822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solidFill>
                  <a:srgbClr val="008272"/>
                </a:soli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5242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1380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solidFill>
                  <a:srgbClr val="008272"/>
                </a:soli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177833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14707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rgbClr val="008272"/>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rgbClr val="008272"/>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87906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47130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solidFill>
                  <a:srgbClr val="008272"/>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solidFill>
                  <a:srgbClr val="008272"/>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7913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5236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233866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07969D-6CC8-47BA-A41B-EC23DBAB93A3}" type="datetime1">
              <a:rPr lang="en-US" smtClean="0"/>
              <a:t>3/23/2021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3204284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507636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89601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65534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rgbClr val="004B5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95673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04253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6827981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Drag picture to placeholder or click icon to add</a:t>
            </a:r>
            <a:endParaRPr lang="en-US" dirty="0"/>
          </a:p>
        </p:txBody>
      </p:sp>
      <mc:AlternateContent xmlns:mc="http://schemas.openxmlformats.org/markup-compatibility/2006">
        <mc:Choice xmlns:p14="http://schemas.microsoft.com/office/powerpoint/2010/main" Requires="p14">
          <p:contentPart p14:bwMode="auto" r:id="rId3">
            <p14:nvContentPartPr>
              <p14:cNvPr id="5" name="Ink 4"/>
              <p14:cNvContentPartPr/>
              <p14:nvPr userDrawn="1"/>
            </p14:nvContentPartPr>
            <p14:xfrm>
              <a:off x="3099240" y="3485391"/>
              <a:ext cx="353" cy="1765"/>
            </p14:xfrm>
          </p:contentPart>
        </mc:Choice>
        <mc:Fallback>
          <p:pic>
            <p:nvPicPr>
              <p:cNvPr id="5" name="Ink 4"/>
              <p:cNvPicPr/>
              <p:nvPr/>
            </p:nvPicPr>
            <p:blipFill>
              <a:blip r:embed="rId4"/>
              <a:stretch>
                <a:fillRect/>
              </a:stretch>
            </p:blipFill>
            <p:spPr>
              <a:xfrm>
                <a:off x="3087591" y="3473742"/>
                <a:ext cx="23651" cy="25063"/>
              </a:xfrm>
              <a:prstGeom prst="rect">
                <a:avLst/>
              </a:prstGeom>
            </p:spPr>
          </p:pic>
        </mc:Fallback>
      </mc:AlternateContent>
    </p:spTree>
    <p:extLst>
      <p:ext uri="{BB962C8B-B14F-4D97-AF65-F5344CB8AC3E}">
        <p14:creationId xmlns:p14="http://schemas.microsoft.com/office/powerpoint/2010/main" val="39463947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0802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461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4B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66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411B82-F655-42BF-9111-BC63B8961658}" type="datetime1">
              <a:rPr lang="en-US" smtClean="0"/>
              <a:t>3/23/2021</a:t>
            </a:fld>
            <a:endParaRPr lang="en-US"/>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32593224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272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80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433"/>
            <a:ext cx="12191997" cy="6853135"/>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7680" y="473036"/>
            <a:ext cx="1523796" cy="328708"/>
          </a:xfrm>
          <a:prstGeom prst="rect">
            <a:avLst/>
          </a:prstGeom>
        </p:spPr>
      </p:pic>
      <p:sp>
        <p:nvSpPr>
          <p:cNvPr id="12" name="Rectangle 11"/>
          <p:cNvSpPr/>
          <p:nvPr userDrawn="1"/>
        </p:nvSpPr>
        <p:spPr bwMode="gray">
          <a:xfrm>
            <a:off x="269239" y="2084172"/>
            <a:ext cx="4482124" cy="44827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240" y="2084173"/>
            <a:ext cx="4481564" cy="4472862"/>
          </a:xfrm>
          <a:prstGeom prst="rect">
            <a:avLst/>
          </a:prstGeom>
        </p:spPr>
      </p:pic>
    </p:spTree>
    <p:extLst>
      <p:ext uri="{BB962C8B-B14F-4D97-AF65-F5344CB8AC3E}">
        <p14:creationId xmlns:p14="http://schemas.microsoft.com/office/powerpoint/2010/main" val="428076435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432"/>
            <a:ext cx="12191998" cy="6853136"/>
          </a:xfrm>
          <a:prstGeom prst="rect">
            <a:avLst/>
          </a:prstGeom>
        </p:spPr>
      </p:pic>
      <p:sp>
        <p:nvSpPr>
          <p:cNvPr id="18" name="Rectangle 17"/>
          <p:cNvSpPr/>
          <p:nvPr userDrawn="1"/>
        </p:nvSpPr>
        <p:spPr bwMode="invGray">
          <a:xfrm>
            <a:off x="5645453" y="2995667"/>
            <a:ext cx="6274974" cy="3586208"/>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646232" y="2980725"/>
            <a:ext cx="6276530" cy="2062069"/>
          </a:xfrm>
          <a:noFill/>
        </p:spPr>
        <p:txBody>
          <a:bodyPr vert="horz" wrap="square" lIns="146304" tIns="91440" rIns="146304" bIns="91440" rtlCol="0" anchor="t" anchorCtr="0">
            <a:noAutofit/>
          </a:bodyPr>
          <a:lstStyle>
            <a:lvl1pPr>
              <a:defRPr lang="en-US" sz="5881" spc="-98" baseline="0" dirty="0">
                <a:gradFill>
                  <a:gsLst>
                    <a:gs pos="0">
                      <a:schemeClr val="bg1"/>
                    </a:gs>
                    <a:gs pos="100000">
                      <a:schemeClr val="bg1"/>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5647788" y="5042797"/>
            <a:ext cx="6274974" cy="1524136"/>
          </a:xfrm>
        </p:spPr>
        <p:txBody>
          <a:bodyPr tIns="109728" bIns="109728">
            <a:noAutofit/>
          </a:bodyPr>
          <a:lstStyle>
            <a:lvl1pPr marL="0" indent="0">
              <a:spcBef>
                <a:spcPts val="0"/>
              </a:spcBef>
              <a:buNone/>
              <a:defRPr sz="3136">
                <a:gradFill>
                  <a:gsLst>
                    <a:gs pos="0">
                      <a:schemeClr val="bg1"/>
                    </a:gs>
                    <a:gs pos="100000">
                      <a:schemeClr val="bg1"/>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9992" y="473036"/>
            <a:ext cx="1523796" cy="328708"/>
          </a:xfrm>
          <a:prstGeom prst="rect">
            <a:avLst/>
          </a:prstGeom>
        </p:spPr>
      </p:pic>
      <p:sp>
        <p:nvSpPr>
          <p:cNvPr id="11" name="Rectangle 10"/>
          <p:cNvSpPr/>
          <p:nvPr userDrawn="1"/>
        </p:nvSpPr>
        <p:spPr bwMode="blackGray">
          <a:xfrm>
            <a:off x="2951950" y="3892219"/>
            <a:ext cx="2689274" cy="26896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58849" y="3892557"/>
            <a:ext cx="2688938" cy="2689320"/>
          </a:xfrm>
          <a:prstGeom prst="rect">
            <a:avLst/>
          </a:prstGeom>
        </p:spPr>
      </p:pic>
    </p:spTree>
    <p:extLst>
      <p:ext uri="{BB962C8B-B14F-4D97-AF65-F5344CB8AC3E}">
        <p14:creationId xmlns:p14="http://schemas.microsoft.com/office/powerpoint/2010/main" val="19291153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82822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2433"/>
            <a:ext cx="12191995" cy="6853135"/>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473036"/>
            <a:ext cx="1523796" cy="328708"/>
          </a:xfrm>
          <a:prstGeom prst="rect">
            <a:avLst/>
          </a:prstGeom>
        </p:spPr>
      </p:pic>
      <p:sp>
        <p:nvSpPr>
          <p:cNvPr id="12" name="Rectangle 11"/>
          <p:cNvSpPr/>
          <p:nvPr userDrawn="1"/>
        </p:nvSpPr>
        <p:spPr bwMode="gray">
          <a:xfrm>
            <a:off x="269239" y="2084172"/>
            <a:ext cx="4482124" cy="44827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240" y="2084173"/>
            <a:ext cx="4481564" cy="4472862"/>
          </a:xfrm>
          <a:prstGeom prst="rect">
            <a:avLst/>
          </a:prstGeom>
        </p:spPr>
      </p:pic>
    </p:spTree>
    <p:extLst>
      <p:ext uri="{BB962C8B-B14F-4D97-AF65-F5344CB8AC3E}">
        <p14:creationId xmlns:p14="http://schemas.microsoft.com/office/powerpoint/2010/main" val="135217975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1997" cy="6853136"/>
          </a:xfrm>
          <a:prstGeom prst="rect">
            <a:avLst/>
          </a:prstGeom>
        </p:spPr>
      </p:pic>
      <p:sp>
        <p:nvSpPr>
          <p:cNvPr id="18" name="Rectangle 17"/>
          <p:cNvSpPr/>
          <p:nvPr userDrawn="1"/>
        </p:nvSpPr>
        <p:spPr bwMode="invGray">
          <a:xfrm>
            <a:off x="4751364" y="2995667"/>
            <a:ext cx="7169064" cy="3586208"/>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4751363" y="2980725"/>
            <a:ext cx="7171399" cy="2062069"/>
          </a:xfrm>
          <a:noFill/>
        </p:spPr>
        <p:txBody>
          <a:bodyPr vert="horz" wrap="square" lIns="146304" tIns="91440" rIns="146304" bIns="91440" rtlCol="0" anchor="t" anchorCtr="0">
            <a:noAutofit/>
          </a:bodyPr>
          <a:lstStyle>
            <a:lvl1pPr>
              <a:defRPr lang="en-US" sz="5881" spc="-98" baseline="0" dirty="0">
                <a:gradFill>
                  <a:gsLst>
                    <a:gs pos="0">
                      <a:schemeClr val="bg1"/>
                    </a:gs>
                    <a:gs pos="100000">
                      <a:schemeClr val="bg1"/>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4751363" y="5042797"/>
            <a:ext cx="7171399" cy="1524136"/>
          </a:xfrm>
        </p:spPr>
        <p:txBody>
          <a:bodyPr tIns="109728" bIns="109728">
            <a:noAutofit/>
          </a:bodyPr>
          <a:lstStyle>
            <a:lvl1pPr marL="0" indent="0">
              <a:spcBef>
                <a:spcPts val="0"/>
              </a:spcBef>
              <a:buNone/>
              <a:defRPr sz="3136">
                <a:gradFill>
                  <a:gsLst>
                    <a:gs pos="0">
                      <a:schemeClr val="bg1"/>
                    </a:gs>
                    <a:gs pos="100000">
                      <a:schemeClr val="bg1"/>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6631" y="473036"/>
            <a:ext cx="1523796" cy="328708"/>
          </a:xfrm>
          <a:prstGeom prst="rect">
            <a:avLst/>
          </a:prstGeom>
        </p:spPr>
      </p:pic>
    </p:spTree>
    <p:extLst>
      <p:ext uri="{BB962C8B-B14F-4D97-AF65-F5344CB8AC3E}">
        <p14:creationId xmlns:p14="http://schemas.microsoft.com/office/powerpoint/2010/main" val="279145357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433"/>
            <a:ext cx="12191998" cy="6853137"/>
          </a:xfrm>
          <a:prstGeom prst="rect">
            <a:avLst/>
          </a:prstGeom>
        </p:spPr>
      </p:pic>
      <p:sp>
        <p:nvSpPr>
          <p:cNvPr id="6" name="Rectangle 5"/>
          <p:cNvSpPr/>
          <p:nvPr userDrawn="1"/>
        </p:nvSpPr>
        <p:spPr bwMode="ltGray">
          <a:xfrm>
            <a:off x="4751363" y="2084172"/>
            <a:ext cx="7171399" cy="44827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2084174"/>
            <a:ext cx="7169132" cy="2696723"/>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498" y="4773830"/>
            <a:ext cx="717026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02449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433"/>
            <a:ext cx="12191998" cy="6853137"/>
          </a:xfrm>
          <a:prstGeom prst="rect">
            <a:avLst/>
          </a:prstGeom>
        </p:spPr>
      </p:pic>
      <p:sp>
        <p:nvSpPr>
          <p:cNvPr id="6" name="Rectangle 5"/>
          <p:cNvSpPr/>
          <p:nvPr userDrawn="1"/>
        </p:nvSpPr>
        <p:spPr bwMode="ltGray">
          <a:xfrm>
            <a:off x="4751363" y="2084171"/>
            <a:ext cx="7171399" cy="4484025"/>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5" y="2084172"/>
            <a:ext cx="7171398" cy="2697988"/>
          </a:xfrm>
          <a:solidFill>
            <a:srgbClr val="004B50"/>
          </a:solidFill>
        </p:spPr>
        <p:txBody>
          <a:bodyPr tIns="91440" bIns="91440" anchor="t" anchorCtr="0"/>
          <a:lstStyle>
            <a:lvl1pPr>
              <a:defRPr sz="7056" spc="-98" baseline="0">
                <a:gradFill>
                  <a:gsLst>
                    <a:gs pos="100000">
                      <a:schemeClr val="tx1"/>
                    </a:gs>
                    <a:gs pos="3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02274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6261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555D31-1554-448E-9488-5F63E92E3110}" type="datetime1">
              <a:rPr lang="en-US" smtClean="0"/>
              <a:t>3/23/2021</a:t>
            </a:fld>
            <a:endParaRPr lang="en-US"/>
          </a:p>
        </p:txBody>
      </p:sp>
      <p:sp>
        <p:nvSpPr>
          <p:cNvPr id="8" name="Footer Placeholder 7"/>
          <p:cNvSpPr>
            <a:spLocks noGrp="1"/>
          </p:cNvSpPr>
          <p:nvPr>
            <p:ph type="ftr" sz="quarter" idx="11"/>
          </p:nvPr>
        </p:nvSpPr>
        <p:spPr/>
        <p:txBody>
          <a:bodyPr/>
          <a:lstStyle/>
          <a:p>
            <a:r>
              <a:rPr lang="en-US"/>
              <a:t>Microsoft Confidential</a:t>
            </a:r>
          </a:p>
        </p:txBody>
      </p:sp>
      <p:sp>
        <p:nvSpPr>
          <p:cNvPr id="9" name="Slide Number Placeholder 8"/>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19535709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4B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219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B29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15585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13125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solidFill>
                  <a:srgbClr val="008272"/>
                </a:soli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49632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4560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solidFill>
                  <a:srgbClr val="008272"/>
                </a:soli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745843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46272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rgbClr val="008272"/>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rgbClr val="008272"/>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39767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915922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solidFill>
                  <a:srgbClr val="008272"/>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solidFill>
                  <a:srgbClr val="008272"/>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26060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64E4FF-CC04-4F57-A363-E14601756C12}" type="datetime1">
              <a:rPr lang="en-US" smtClean="0"/>
              <a:t>3/23/2021</a:t>
            </a:fld>
            <a:endParaRPr lang="en-US"/>
          </a:p>
        </p:txBody>
      </p:sp>
      <p:sp>
        <p:nvSpPr>
          <p:cNvPr id="4" name="Footer Placeholder 3"/>
          <p:cNvSpPr>
            <a:spLocks noGrp="1"/>
          </p:cNvSpPr>
          <p:nvPr>
            <p:ph type="ftr" sz="quarter" idx="11"/>
          </p:nvPr>
        </p:nvSpPr>
        <p:spPr/>
        <p:txBody>
          <a:bodyPr/>
          <a:lstStyle/>
          <a:p>
            <a:r>
              <a:rPr lang="en-US"/>
              <a:t>Microsoft Confidential</a:t>
            </a:r>
          </a:p>
        </p:txBody>
      </p:sp>
      <p:sp>
        <p:nvSpPr>
          <p:cNvPr id="5" name="Slide Number Placeholder 4"/>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16965065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596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5923109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4322438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0124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444210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rgbClr val="004B5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92733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5488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907701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Drag picture to placeholder or click icon to add</a:t>
            </a:r>
            <a:endParaRPr lang="en-US" dirty="0"/>
          </a:p>
        </p:txBody>
      </p:sp>
      <mc:AlternateContent xmlns:mc="http://schemas.openxmlformats.org/markup-compatibility/2006">
        <mc:Choice xmlns:p14="http://schemas.microsoft.com/office/powerpoint/2010/main" Requires="p14">
          <p:contentPart p14:bwMode="auto" r:id="rId3">
            <p14:nvContentPartPr>
              <p14:cNvPr id="5" name="Ink 4"/>
              <p14:cNvContentPartPr/>
              <p14:nvPr userDrawn="1"/>
            </p14:nvContentPartPr>
            <p14:xfrm>
              <a:off x="3099240" y="3485391"/>
              <a:ext cx="353" cy="1765"/>
            </p14:xfrm>
          </p:contentPart>
        </mc:Choice>
        <mc:Fallback>
          <p:pic>
            <p:nvPicPr>
              <p:cNvPr id="5" name="Ink 4"/>
              <p:cNvPicPr/>
              <p:nvPr/>
            </p:nvPicPr>
            <p:blipFill>
              <a:blip r:embed="rId4"/>
              <a:stretch>
                <a:fillRect/>
              </a:stretch>
            </p:blipFill>
            <p:spPr>
              <a:xfrm>
                <a:off x="3087591" y="3473742"/>
                <a:ext cx="23651" cy="25063"/>
              </a:xfrm>
              <a:prstGeom prst="rect">
                <a:avLst/>
              </a:prstGeom>
            </p:spPr>
          </p:pic>
        </mc:Fallback>
      </mc:AlternateContent>
    </p:spTree>
    <p:extLst>
      <p:ext uri="{BB962C8B-B14F-4D97-AF65-F5344CB8AC3E}">
        <p14:creationId xmlns:p14="http://schemas.microsoft.com/office/powerpoint/2010/main" val="11195007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7196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22D40A-6D4A-42D0-B702-B2F4731FF683}" type="datetime1">
              <a:rPr lang="en-US" smtClean="0"/>
              <a:t>3/23/2021</a:t>
            </a:fld>
            <a:endParaRPr lang="en-US"/>
          </a:p>
        </p:txBody>
      </p:sp>
      <p:sp>
        <p:nvSpPr>
          <p:cNvPr id="3" name="Footer Placeholder 2"/>
          <p:cNvSpPr>
            <a:spLocks noGrp="1"/>
          </p:cNvSpPr>
          <p:nvPr>
            <p:ph type="ftr" sz="quarter" idx="11"/>
          </p:nvPr>
        </p:nvSpPr>
        <p:spPr/>
        <p:txBody>
          <a:bodyPr/>
          <a:lstStyle/>
          <a:p>
            <a:r>
              <a:rPr lang="en-US"/>
              <a:t>Microsoft Confidential</a:t>
            </a:r>
          </a:p>
        </p:txBody>
      </p:sp>
      <p:sp>
        <p:nvSpPr>
          <p:cNvPr id="4" name="Slide Number Placeholder 3"/>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29222474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001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4B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299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06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5477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433"/>
            <a:ext cx="12191997" cy="6853135"/>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7680" y="473036"/>
            <a:ext cx="1523796" cy="328708"/>
          </a:xfrm>
          <a:prstGeom prst="rect">
            <a:avLst/>
          </a:prstGeom>
        </p:spPr>
      </p:pic>
      <p:sp>
        <p:nvSpPr>
          <p:cNvPr id="12" name="Rectangle 11"/>
          <p:cNvSpPr/>
          <p:nvPr userDrawn="1"/>
        </p:nvSpPr>
        <p:spPr bwMode="gray">
          <a:xfrm>
            <a:off x="269239" y="2084172"/>
            <a:ext cx="4482124" cy="44827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240" y="2084173"/>
            <a:ext cx="4481564" cy="4472862"/>
          </a:xfrm>
          <a:prstGeom prst="rect">
            <a:avLst/>
          </a:prstGeom>
        </p:spPr>
      </p:pic>
    </p:spTree>
    <p:extLst>
      <p:ext uri="{BB962C8B-B14F-4D97-AF65-F5344CB8AC3E}">
        <p14:creationId xmlns:p14="http://schemas.microsoft.com/office/powerpoint/2010/main" val="351286115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432"/>
            <a:ext cx="12191998" cy="6853136"/>
          </a:xfrm>
          <a:prstGeom prst="rect">
            <a:avLst/>
          </a:prstGeom>
        </p:spPr>
      </p:pic>
      <p:sp>
        <p:nvSpPr>
          <p:cNvPr id="18" name="Rectangle 17"/>
          <p:cNvSpPr/>
          <p:nvPr userDrawn="1"/>
        </p:nvSpPr>
        <p:spPr bwMode="invGray">
          <a:xfrm>
            <a:off x="5645453" y="2995667"/>
            <a:ext cx="6274974" cy="3586208"/>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646232" y="2980725"/>
            <a:ext cx="6276530" cy="2062069"/>
          </a:xfrm>
          <a:noFill/>
        </p:spPr>
        <p:txBody>
          <a:bodyPr vert="horz" wrap="square" lIns="146304" tIns="91440" rIns="146304" bIns="91440" rtlCol="0" anchor="t" anchorCtr="0">
            <a:noAutofit/>
          </a:bodyPr>
          <a:lstStyle>
            <a:lvl1pPr>
              <a:defRPr lang="en-US" sz="5881" spc="-98" baseline="0" dirty="0">
                <a:gradFill>
                  <a:gsLst>
                    <a:gs pos="0">
                      <a:schemeClr val="bg1"/>
                    </a:gs>
                    <a:gs pos="100000">
                      <a:schemeClr val="bg1"/>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5647788" y="5042797"/>
            <a:ext cx="6274974" cy="1524136"/>
          </a:xfrm>
        </p:spPr>
        <p:txBody>
          <a:bodyPr tIns="109728" bIns="109728">
            <a:noAutofit/>
          </a:bodyPr>
          <a:lstStyle>
            <a:lvl1pPr marL="0" indent="0">
              <a:spcBef>
                <a:spcPts val="0"/>
              </a:spcBef>
              <a:buNone/>
              <a:defRPr sz="3136">
                <a:gradFill>
                  <a:gsLst>
                    <a:gs pos="0">
                      <a:schemeClr val="bg1"/>
                    </a:gs>
                    <a:gs pos="100000">
                      <a:schemeClr val="bg1"/>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9992" y="473036"/>
            <a:ext cx="1523796" cy="328708"/>
          </a:xfrm>
          <a:prstGeom prst="rect">
            <a:avLst/>
          </a:prstGeom>
        </p:spPr>
      </p:pic>
      <p:sp>
        <p:nvSpPr>
          <p:cNvPr id="11" name="Rectangle 10"/>
          <p:cNvSpPr/>
          <p:nvPr userDrawn="1"/>
        </p:nvSpPr>
        <p:spPr bwMode="blackGray">
          <a:xfrm>
            <a:off x="2951950" y="3892219"/>
            <a:ext cx="2689274" cy="26896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58849" y="3892557"/>
            <a:ext cx="2688938" cy="2689320"/>
          </a:xfrm>
          <a:prstGeom prst="rect">
            <a:avLst/>
          </a:prstGeom>
        </p:spPr>
      </p:pic>
    </p:spTree>
    <p:extLst>
      <p:ext uri="{BB962C8B-B14F-4D97-AF65-F5344CB8AC3E}">
        <p14:creationId xmlns:p14="http://schemas.microsoft.com/office/powerpoint/2010/main" val="36916044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783503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64397400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8265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901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85115F-92E6-4357-8445-4BC78E5616F6}" type="datetime1">
              <a:rPr lang="en-US" smtClean="0"/>
              <a:t>3/23/2021</a:t>
            </a:fld>
            <a:endParaRPr lang="en-US"/>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18495720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Zwischentitel">
    <p:spTree>
      <p:nvGrpSpPr>
        <p:cNvPr id="1" name=""/>
        <p:cNvGrpSpPr/>
        <p:nvPr/>
      </p:nvGrpSpPr>
      <p:grpSpPr>
        <a:xfrm>
          <a:off x="0" y="0"/>
          <a:ext cx="0" cy="0"/>
          <a:chOff x="0" y="0"/>
          <a:chExt cx="0" cy="0"/>
        </a:xfrm>
      </p:grpSpPr>
      <p:sp>
        <p:nvSpPr>
          <p:cNvPr id="5" name="Titel 1"/>
          <p:cNvSpPr>
            <a:spLocks noGrp="1"/>
          </p:cNvSpPr>
          <p:nvPr>
            <p:ph type="ctrTitle"/>
          </p:nvPr>
        </p:nvSpPr>
        <p:spPr>
          <a:xfrm>
            <a:off x="1295402" y="2180861"/>
            <a:ext cx="10663517" cy="895114"/>
          </a:xfrm>
          <a:solidFill>
            <a:schemeClr val="bg1">
              <a:lumMod val="50000"/>
            </a:schemeClr>
          </a:solidFill>
          <a:ln>
            <a:noFill/>
          </a:ln>
        </p:spPr>
        <p:txBody>
          <a:bodyPr lIns="144000" tIns="72000"/>
          <a:lstStyle/>
          <a:p>
            <a:r>
              <a:rPr lang="en-US"/>
              <a:t>Click to edit Master title style</a:t>
            </a:r>
            <a:endParaRPr lang="de-CH" dirty="0"/>
          </a:p>
        </p:txBody>
      </p:sp>
      <p:sp>
        <p:nvSpPr>
          <p:cNvPr id="6" name="Rechteck 7"/>
          <p:cNvSpPr/>
          <p:nvPr userDrawn="1"/>
        </p:nvSpPr>
        <p:spPr>
          <a:xfrm>
            <a:off x="239351" y="2181022"/>
            <a:ext cx="768085" cy="14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p>
        </p:txBody>
      </p:sp>
    </p:spTree>
    <p:extLst>
      <p:ext uri="{BB962C8B-B14F-4D97-AF65-F5344CB8AC3E}">
        <p14:creationId xmlns:p14="http://schemas.microsoft.com/office/powerpoint/2010/main" val="405416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18" y="232896"/>
            <a:ext cx="8964247" cy="973205"/>
          </a:xfrm>
        </p:spPr>
        <p:txBody>
          <a:bodyPr lIns="146304" tIns="91440" rIns="146304" bIns="91440"/>
          <a:lstStyle>
            <a:lvl1pPr>
              <a:lnSpc>
                <a:spcPts val="6176"/>
              </a:lnSpc>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223007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28601"/>
            <a:ext cx="11151917" cy="914360"/>
          </a:xfrm>
        </p:spPr>
        <p:txBody>
          <a:bodyPr/>
          <a:lstStyle/>
          <a:p>
            <a:r>
              <a:rPr lang="en-US" dirty="0"/>
              <a:t>Click to edit master title style</a:t>
            </a:r>
          </a:p>
        </p:txBody>
      </p:sp>
      <p:sp>
        <p:nvSpPr>
          <p:cNvPr id="5" name="Text Placeholder 4"/>
          <p:cNvSpPr>
            <a:spLocks noGrp="1"/>
          </p:cNvSpPr>
          <p:nvPr>
            <p:ph type="body" sz="quarter" idx="10" hasCustomPrompt="1"/>
          </p:nvPr>
        </p:nvSpPr>
        <p:spPr>
          <a:xfrm>
            <a:off x="519248" y="1447800"/>
            <a:ext cx="11151917" cy="2569879"/>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spc="-50" baseline="0">
                <a:latin typeface="+mn-lt"/>
              </a:defRPr>
            </a:lvl2pPr>
            <a:lvl3pPr marL="741221" indent="-223795">
              <a:buFont typeface="Wingdings" pitchFamily="2" charset="2"/>
              <a:buChar char=""/>
              <a:tabLst/>
              <a:defRPr spc="-50" baseline="0">
                <a:latin typeface="+mn-lt"/>
              </a:defRPr>
            </a:lvl3pPr>
            <a:lvl4pPr marL="914225" indent="-173004">
              <a:buFont typeface="Wingdings" pitchFamily="2" charset="2"/>
              <a:buChar char=""/>
              <a:defRPr spc="-50" baseline="0">
                <a:latin typeface="+mn-lt"/>
              </a:defRPr>
            </a:lvl4pPr>
            <a:lvl5pPr marL="1087229" indent="-173004">
              <a:buFont typeface="Wingdings" pitchFamily="2" charset="2"/>
              <a:buChar char=""/>
              <a:tabLst/>
              <a:defRPr spc="-5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546446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972061"/>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976118"/>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871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1218300"/>
            <a:endParaRPr lang="de-CH" sz="1000" dirty="0"/>
          </a:p>
        </p:txBody>
      </p:sp>
    </p:spTree>
    <p:extLst>
      <p:ext uri="{BB962C8B-B14F-4D97-AF65-F5344CB8AC3E}">
        <p14:creationId xmlns:p14="http://schemas.microsoft.com/office/powerpoint/2010/main" val="87864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hoto Layout">
    <p:bg bwMode="gray">
      <p:bgPr>
        <a:solidFill>
          <a:schemeClr val="tx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600790" y="864966"/>
            <a:ext cx="5747752" cy="5775568"/>
            <a:chOff x="612837" y="751557"/>
            <a:chExt cx="5863006" cy="5890545"/>
          </a:xfrm>
        </p:grpSpPr>
        <p:grpSp>
          <p:nvGrpSpPr>
            <p:cNvPr id="12" name="Group 9"/>
            <p:cNvGrpSpPr>
              <a:grpSpLocks noChangeAspect="1"/>
            </p:cNvGrpSpPr>
            <p:nvPr/>
          </p:nvGrpSpPr>
          <p:grpSpPr bwMode="auto">
            <a:xfrm>
              <a:off x="1123949" y="5598214"/>
              <a:ext cx="4987001" cy="1043888"/>
              <a:chOff x="-2860" y="2825"/>
              <a:chExt cx="2403" cy="503"/>
            </a:xfrm>
          </p:grpSpPr>
          <p:sp>
            <p:nvSpPr>
              <p:cNvPr id="94" name="Freeform 93"/>
              <p:cNvSpPr>
                <a:spLocks/>
              </p:cNvSpPr>
              <p:nvPr/>
            </p:nvSpPr>
            <p:spPr bwMode="auto">
              <a:xfrm>
                <a:off x="-2807" y="3227"/>
                <a:ext cx="2298" cy="101"/>
              </a:xfrm>
              <a:custGeom>
                <a:avLst/>
                <a:gdLst>
                  <a:gd name="T0" fmla="*/ 4 w 970"/>
                  <a:gd name="T1" fmla="*/ 0 h 42"/>
                  <a:gd name="T2" fmla="*/ 53 w 970"/>
                  <a:gd name="T3" fmla="*/ 41 h 42"/>
                  <a:gd name="T4" fmla="*/ 500 w 970"/>
                  <a:gd name="T5" fmla="*/ 42 h 42"/>
                  <a:gd name="T6" fmla="*/ 500 w 970"/>
                  <a:gd name="T7" fmla="*/ 42 h 42"/>
                  <a:gd name="T8" fmla="*/ 917 w 970"/>
                  <a:gd name="T9" fmla="*/ 41 h 42"/>
                  <a:gd name="T10" fmla="*/ 966 w 970"/>
                  <a:gd name="T11" fmla="*/ 0 h 42"/>
                  <a:gd name="T12" fmla="*/ 4 w 97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970" h="42">
                    <a:moveTo>
                      <a:pt x="4" y="0"/>
                    </a:moveTo>
                    <a:cubicBezTo>
                      <a:pt x="0" y="16"/>
                      <a:pt x="3" y="40"/>
                      <a:pt x="53" y="41"/>
                    </a:cubicBezTo>
                    <a:cubicBezTo>
                      <a:pt x="91" y="42"/>
                      <a:pt x="297" y="42"/>
                      <a:pt x="500" y="42"/>
                    </a:cubicBezTo>
                    <a:cubicBezTo>
                      <a:pt x="500" y="42"/>
                      <a:pt x="500" y="42"/>
                      <a:pt x="500" y="42"/>
                    </a:cubicBezTo>
                    <a:cubicBezTo>
                      <a:pt x="693" y="42"/>
                      <a:pt x="881" y="42"/>
                      <a:pt x="917" y="41"/>
                    </a:cubicBezTo>
                    <a:cubicBezTo>
                      <a:pt x="967" y="40"/>
                      <a:pt x="970" y="16"/>
                      <a:pt x="966" y="0"/>
                    </a:cubicBezTo>
                    <a:lnTo>
                      <a:pt x="4" y="0"/>
                    </a:lnTo>
                    <a:close/>
                  </a:path>
                </a:pathLst>
              </a:custGeom>
              <a:solidFill>
                <a:schemeClr val="accent1">
                  <a:lumMod val="7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95" name="Freeform 94"/>
              <p:cNvSpPr>
                <a:spLocks/>
              </p:cNvSpPr>
              <p:nvPr/>
            </p:nvSpPr>
            <p:spPr bwMode="auto">
              <a:xfrm>
                <a:off x="-2860" y="2825"/>
                <a:ext cx="2403" cy="445"/>
              </a:xfrm>
              <a:custGeom>
                <a:avLst/>
                <a:gdLst>
                  <a:gd name="T0" fmla="*/ 983 w 1014"/>
                  <a:gd name="T1" fmla="*/ 154 h 186"/>
                  <a:gd name="T2" fmla="*/ 812 w 1014"/>
                  <a:gd name="T3" fmla="*/ 12 h 186"/>
                  <a:gd name="T4" fmla="*/ 775 w 1014"/>
                  <a:gd name="T5" fmla="*/ 0 h 186"/>
                  <a:gd name="T6" fmla="*/ 239 w 1014"/>
                  <a:gd name="T7" fmla="*/ 0 h 186"/>
                  <a:gd name="T8" fmla="*/ 202 w 1014"/>
                  <a:gd name="T9" fmla="*/ 12 h 186"/>
                  <a:gd name="T10" fmla="*/ 31 w 1014"/>
                  <a:gd name="T11" fmla="*/ 154 h 186"/>
                  <a:gd name="T12" fmla="*/ 75 w 1014"/>
                  <a:gd name="T13" fmla="*/ 185 h 186"/>
                  <a:gd name="T14" fmla="*/ 522 w 1014"/>
                  <a:gd name="T15" fmla="*/ 185 h 186"/>
                  <a:gd name="T16" fmla="*/ 522 w 1014"/>
                  <a:gd name="T17" fmla="*/ 185 h 186"/>
                  <a:gd name="T18" fmla="*/ 939 w 1014"/>
                  <a:gd name="T19" fmla="*/ 185 h 186"/>
                  <a:gd name="T20" fmla="*/ 983 w 1014"/>
                  <a:gd name="T21" fmla="*/ 15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86">
                    <a:moveTo>
                      <a:pt x="983" y="154"/>
                    </a:moveTo>
                    <a:cubicBezTo>
                      <a:pt x="812" y="12"/>
                      <a:pt x="812" y="12"/>
                      <a:pt x="812" y="12"/>
                    </a:cubicBezTo>
                    <a:cubicBezTo>
                      <a:pt x="812" y="12"/>
                      <a:pt x="803" y="0"/>
                      <a:pt x="775" y="0"/>
                    </a:cubicBezTo>
                    <a:cubicBezTo>
                      <a:pt x="768" y="0"/>
                      <a:pt x="248" y="0"/>
                      <a:pt x="239" y="0"/>
                    </a:cubicBezTo>
                    <a:cubicBezTo>
                      <a:pt x="211" y="0"/>
                      <a:pt x="202" y="12"/>
                      <a:pt x="202" y="12"/>
                    </a:cubicBezTo>
                    <a:cubicBezTo>
                      <a:pt x="31" y="154"/>
                      <a:pt x="31" y="154"/>
                      <a:pt x="31" y="154"/>
                    </a:cubicBezTo>
                    <a:cubicBezTo>
                      <a:pt x="31" y="154"/>
                      <a:pt x="0" y="184"/>
                      <a:pt x="75" y="185"/>
                    </a:cubicBezTo>
                    <a:cubicBezTo>
                      <a:pt x="113" y="186"/>
                      <a:pt x="319" y="186"/>
                      <a:pt x="522" y="185"/>
                    </a:cubicBezTo>
                    <a:cubicBezTo>
                      <a:pt x="522" y="185"/>
                      <a:pt x="522" y="185"/>
                      <a:pt x="522" y="185"/>
                    </a:cubicBezTo>
                    <a:cubicBezTo>
                      <a:pt x="715" y="186"/>
                      <a:pt x="903" y="185"/>
                      <a:pt x="939" y="185"/>
                    </a:cubicBezTo>
                    <a:cubicBezTo>
                      <a:pt x="1014" y="184"/>
                      <a:pt x="983" y="154"/>
                      <a:pt x="983" y="154"/>
                    </a:cubicBezTo>
                    <a:close/>
                  </a:path>
                </a:pathLst>
              </a:custGeom>
              <a:solidFill>
                <a:schemeClr val="bg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96" name="Freeform 95"/>
              <p:cNvSpPr>
                <a:spLocks/>
              </p:cNvSpPr>
              <p:nvPr/>
            </p:nvSpPr>
            <p:spPr bwMode="auto">
              <a:xfrm>
                <a:off x="-2623" y="2868"/>
                <a:ext cx="1934" cy="309"/>
              </a:xfrm>
              <a:custGeom>
                <a:avLst/>
                <a:gdLst>
                  <a:gd name="T0" fmla="*/ 0 w 1934"/>
                  <a:gd name="T1" fmla="*/ 309 h 309"/>
                  <a:gd name="T2" fmla="*/ 1934 w 1934"/>
                  <a:gd name="T3" fmla="*/ 309 h 309"/>
                  <a:gd name="T4" fmla="*/ 1602 w 1934"/>
                  <a:gd name="T5" fmla="*/ 0 h 309"/>
                  <a:gd name="T6" fmla="*/ 323 w 1934"/>
                  <a:gd name="T7" fmla="*/ 0 h 309"/>
                  <a:gd name="T8" fmla="*/ 0 w 1934"/>
                  <a:gd name="T9" fmla="*/ 309 h 309"/>
                </a:gdLst>
                <a:ahLst/>
                <a:cxnLst>
                  <a:cxn ang="0">
                    <a:pos x="T0" y="T1"/>
                  </a:cxn>
                  <a:cxn ang="0">
                    <a:pos x="T2" y="T3"/>
                  </a:cxn>
                  <a:cxn ang="0">
                    <a:pos x="T4" y="T5"/>
                  </a:cxn>
                  <a:cxn ang="0">
                    <a:pos x="T6" y="T7"/>
                  </a:cxn>
                  <a:cxn ang="0">
                    <a:pos x="T8" y="T9"/>
                  </a:cxn>
                </a:cxnLst>
                <a:rect l="0" t="0" r="r" b="b"/>
                <a:pathLst>
                  <a:path w="1934" h="309">
                    <a:moveTo>
                      <a:pt x="0" y="309"/>
                    </a:moveTo>
                    <a:lnTo>
                      <a:pt x="1934" y="309"/>
                    </a:lnTo>
                    <a:lnTo>
                      <a:pt x="1602" y="0"/>
                    </a:lnTo>
                    <a:lnTo>
                      <a:pt x="323" y="0"/>
                    </a:lnTo>
                    <a:lnTo>
                      <a:pt x="0" y="309"/>
                    </a:lnTo>
                    <a:close/>
                  </a:path>
                </a:pathLst>
              </a:custGeom>
              <a:solidFill>
                <a:schemeClr val="accent1">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97" name="Oval 96"/>
              <p:cNvSpPr>
                <a:spLocks noChangeArrowheads="1"/>
              </p:cNvSpPr>
              <p:nvPr/>
            </p:nvSpPr>
            <p:spPr bwMode="auto">
              <a:xfrm>
                <a:off x="-1703" y="3197"/>
                <a:ext cx="94"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98" name="Oval 97"/>
              <p:cNvSpPr>
                <a:spLocks noChangeArrowheads="1"/>
              </p:cNvSpPr>
              <p:nvPr/>
            </p:nvSpPr>
            <p:spPr bwMode="auto">
              <a:xfrm>
                <a:off x="-1580" y="3197"/>
                <a:ext cx="83"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99" name="Oval 98"/>
              <p:cNvSpPr>
                <a:spLocks noChangeArrowheads="1"/>
              </p:cNvSpPr>
              <p:nvPr/>
            </p:nvSpPr>
            <p:spPr bwMode="auto">
              <a:xfrm>
                <a:off x="-1812" y="3197"/>
                <a:ext cx="80"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00" name="Oval 99"/>
              <p:cNvSpPr>
                <a:spLocks noChangeArrowheads="1"/>
              </p:cNvSpPr>
              <p:nvPr userDrawn="1"/>
            </p:nvSpPr>
            <p:spPr bwMode="auto">
              <a:xfrm>
                <a:off x="-715" y="3210"/>
                <a:ext cx="38" cy="22"/>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grpSp>
        <p:grpSp>
          <p:nvGrpSpPr>
            <p:cNvPr id="13" name="Group 12"/>
            <p:cNvGrpSpPr/>
            <p:nvPr/>
          </p:nvGrpSpPr>
          <p:grpSpPr>
            <a:xfrm>
              <a:off x="3175242" y="5933412"/>
              <a:ext cx="1067987" cy="391267"/>
              <a:chOff x="3175242" y="5933412"/>
              <a:chExt cx="1067987" cy="436823"/>
            </a:xfrm>
          </p:grpSpPr>
          <p:sp>
            <p:nvSpPr>
              <p:cNvPr id="85" name="Freeform 84"/>
              <p:cNvSpPr/>
              <p:nvPr/>
            </p:nvSpPr>
            <p:spPr bwMode="auto">
              <a:xfrm>
                <a:off x="3175242"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3">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86" name="Freeform 85"/>
              <p:cNvSpPr/>
              <p:nvPr/>
            </p:nvSpPr>
            <p:spPr bwMode="auto">
              <a:xfrm>
                <a:off x="330857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87" name="Freeform 86"/>
              <p:cNvSpPr/>
              <p:nvPr/>
            </p:nvSpPr>
            <p:spPr bwMode="auto">
              <a:xfrm>
                <a:off x="3451130"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88" name="Freeform 87"/>
              <p:cNvSpPr/>
              <p:nvPr/>
            </p:nvSpPr>
            <p:spPr bwMode="auto">
              <a:xfrm>
                <a:off x="3575984"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D83B0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89" name="Freeform 88"/>
              <p:cNvSpPr/>
              <p:nvPr/>
            </p:nvSpPr>
            <p:spPr bwMode="auto">
              <a:xfrm>
                <a:off x="3707236"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90" name="Freeform 89"/>
              <p:cNvSpPr/>
              <p:nvPr/>
            </p:nvSpPr>
            <p:spPr bwMode="auto">
              <a:xfrm>
                <a:off x="383152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1">
                    <a:lumMod val="40000"/>
                    <a:lumOff val="60000"/>
                    <a:alpha val="4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91" name="Freeform 90"/>
              <p:cNvSpPr/>
              <p:nvPr/>
            </p:nvSpPr>
            <p:spPr bwMode="auto">
              <a:xfrm>
                <a:off x="397050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92" name="Freeform 91"/>
              <p:cNvSpPr/>
              <p:nvPr/>
            </p:nvSpPr>
            <p:spPr bwMode="auto">
              <a:xfrm>
                <a:off x="4109497"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93" name="Freeform 92"/>
              <p:cNvSpPr/>
              <p:nvPr/>
            </p:nvSpPr>
            <p:spPr bwMode="auto">
              <a:xfrm>
                <a:off x="424322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grpSp>
        <p:sp>
          <p:nvSpPr>
            <p:cNvPr id="15" name="Freeform 14"/>
            <p:cNvSpPr/>
            <p:nvPr/>
          </p:nvSpPr>
          <p:spPr>
            <a:xfrm>
              <a:off x="4326016" y="1113404"/>
              <a:ext cx="1559745" cy="914653"/>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BCF2"/>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6" name="Freeform 15"/>
            <p:cNvSpPr/>
            <p:nvPr/>
          </p:nvSpPr>
          <p:spPr>
            <a:xfrm flipH="1">
              <a:off x="3615787" y="1972924"/>
              <a:ext cx="843704" cy="468878"/>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accent1">
                <a:lumMod val="40000"/>
                <a:lumOff val="60000"/>
              </a:schemeClr>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7" name="Freeform 16"/>
            <p:cNvSpPr/>
            <p:nvPr/>
          </p:nvSpPr>
          <p:spPr>
            <a:xfrm flipH="1">
              <a:off x="2369224" y="863590"/>
              <a:ext cx="1736456" cy="9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5C2D9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20" name="Freeform 19"/>
            <p:cNvSpPr/>
            <p:nvPr/>
          </p:nvSpPr>
          <p:spPr>
            <a:xfrm>
              <a:off x="612837" y="1564225"/>
              <a:ext cx="1956176" cy="108712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107C10"/>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21" name="Freeform 20"/>
            <p:cNvSpPr/>
            <p:nvPr/>
          </p:nvSpPr>
          <p:spPr bwMode="auto">
            <a:xfrm>
              <a:off x="3407312" y="1800435"/>
              <a:ext cx="299924" cy="4156488"/>
            </a:xfrm>
            <a:custGeom>
              <a:avLst/>
              <a:gdLst>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709"/>
                <a:gd name="connsiteY0" fmla="*/ 5153891 h 5153891"/>
                <a:gd name="connsiteX1" fmla="*/ 378691 w 378709"/>
                <a:gd name="connsiteY1" fmla="*/ 4064000 h 5153891"/>
                <a:gd name="connsiteX2" fmla="*/ 0 w 378709"/>
                <a:gd name="connsiteY2" fmla="*/ 3823854 h 5153891"/>
                <a:gd name="connsiteX3" fmla="*/ 0 w 378709"/>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Lst>
              <a:ahLst/>
              <a:cxnLst>
                <a:cxn ang="0">
                  <a:pos x="connsiteX0" y="connsiteY0"/>
                </a:cxn>
                <a:cxn ang="0">
                  <a:pos x="connsiteX1" y="connsiteY1"/>
                </a:cxn>
                <a:cxn ang="0">
                  <a:pos x="connsiteX2" y="connsiteY2"/>
                </a:cxn>
                <a:cxn ang="0">
                  <a:pos x="connsiteX3" y="connsiteY3"/>
                </a:cxn>
              </a:cxnLst>
              <a:rect l="l" t="t" r="r" b="b"/>
              <a:pathLst>
                <a:path w="378691" h="5153891">
                  <a:moveTo>
                    <a:pt x="378691" y="5153891"/>
                  </a:moveTo>
                  <a:lnTo>
                    <a:pt x="378691" y="4064000"/>
                  </a:lnTo>
                  <a:lnTo>
                    <a:pt x="0" y="3823854"/>
                  </a:lnTo>
                  <a:lnTo>
                    <a:pt x="0"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22" name="Freeform 21"/>
            <p:cNvSpPr/>
            <p:nvPr/>
          </p:nvSpPr>
          <p:spPr bwMode="auto">
            <a:xfrm>
              <a:off x="3831521" y="2248113"/>
              <a:ext cx="219457" cy="3708811"/>
            </a:xfrm>
            <a:custGeom>
              <a:avLst/>
              <a:gdLst>
                <a:gd name="connsiteX0" fmla="*/ 0 w 277091"/>
                <a:gd name="connsiteY0" fmla="*/ 4682836 h 4682836"/>
                <a:gd name="connsiteX1" fmla="*/ 0 w 277091"/>
                <a:gd name="connsiteY1" fmla="*/ 3463636 h 4682836"/>
                <a:gd name="connsiteX2" fmla="*/ 277091 w 277091"/>
                <a:gd name="connsiteY2" fmla="*/ 3140363 h 4682836"/>
                <a:gd name="connsiteX3" fmla="*/ 277091 w 277091"/>
                <a:gd name="connsiteY3" fmla="*/ 0 h 4682836"/>
              </a:gdLst>
              <a:ahLst/>
              <a:cxnLst>
                <a:cxn ang="0">
                  <a:pos x="connsiteX0" y="connsiteY0"/>
                </a:cxn>
                <a:cxn ang="0">
                  <a:pos x="connsiteX1" y="connsiteY1"/>
                </a:cxn>
                <a:cxn ang="0">
                  <a:pos x="connsiteX2" y="connsiteY2"/>
                </a:cxn>
                <a:cxn ang="0">
                  <a:pos x="connsiteX3" y="connsiteY3"/>
                </a:cxn>
              </a:cxnLst>
              <a:rect l="l" t="t" r="r" b="b"/>
              <a:pathLst>
                <a:path w="277091" h="4682836">
                  <a:moveTo>
                    <a:pt x="0" y="4682836"/>
                  </a:moveTo>
                  <a:lnTo>
                    <a:pt x="0" y="3463636"/>
                  </a:lnTo>
                  <a:lnTo>
                    <a:pt x="277091" y="3140363"/>
                  </a:lnTo>
                  <a:lnTo>
                    <a:pt x="277091" y="0"/>
                  </a:lnTo>
                </a:path>
              </a:pathLst>
            </a:custGeom>
            <a:noFill/>
            <a:ln w="762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23" name="Freeform 22"/>
            <p:cNvSpPr/>
            <p:nvPr/>
          </p:nvSpPr>
          <p:spPr bwMode="auto">
            <a:xfrm>
              <a:off x="3970509" y="4157382"/>
              <a:ext cx="519381" cy="1799541"/>
            </a:xfrm>
            <a:custGeom>
              <a:avLst/>
              <a:gdLst>
                <a:gd name="connsiteX0" fmla="*/ 0 w 655782"/>
                <a:gd name="connsiteY0" fmla="*/ 2272146 h 2272146"/>
                <a:gd name="connsiteX1" fmla="*/ 0 w 655782"/>
                <a:gd name="connsiteY1" fmla="*/ 1099127 h 2272146"/>
                <a:gd name="connsiteX2" fmla="*/ 655782 w 655782"/>
                <a:gd name="connsiteY2" fmla="*/ 304800 h 2272146"/>
                <a:gd name="connsiteX3" fmla="*/ 655782 w 655782"/>
                <a:gd name="connsiteY3" fmla="*/ 0 h 2272146"/>
              </a:gdLst>
              <a:ahLst/>
              <a:cxnLst>
                <a:cxn ang="0">
                  <a:pos x="connsiteX0" y="connsiteY0"/>
                </a:cxn>
                <a:cxn ang="0">
                  <a:pos x="connsiteX1" y="connsiteY1"/>
                </a:cxn>
                <a:cxn ang="0">
                  <a:pos x="connsiteX2" y="connsiteY2"/>
                </a:cxn>
                <a:cxn ang="0">
                  <a:pos x="connsiteX3" y="connsiteY3"/>
                </a:cxn>
              </a:cxnLst>
              <a:rect l="l" t="t" r="r" b="b"/>
              <a:pathLst>
                <a:path w="655782" h="2272146">
                  <a:moveTo>
                    <a:pt x="0" y="2272146"/>
                  </a:moveTo>
                  <a:lnTo>
                    <a:pt x="0" y="1099127"/>
                  </a:lnTo>
                  <a:lnTo>
                    <a:pt x="655782" y="304800"/>
                  </a:lnTo>
                  <a:lnTo>
                    <a:pt x="655782"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24" name="Freeform 23"/>
            <p:cNvSpPr/>
            <p:nvPr/>
          </p:nvSpPr>
          <p:spPr bwMode="auto">
            <a:xfrm>
              <a:off x="4109497" y="1434297"/>
              <a:ext cx="790043" cy="4522628"/>
            </a:xfrm>
            <a:custGeom>
              <a:avLst/>
              <a:gdLst>
                <a:gd name="connsiteX0" fmla="*/ 0 w 997527"/>
                <a:gd name="connsiteY0" fmla="*/ 5421746 h 5421746"/>
                <a:gd name="connsiteX1" fmla="*/ 0 w 997527"/>
                <a:gd name="connsiteY1" fmla="*/ 4285673 h 5421746"/>
                <a:gd name="connsiteX2" fmla="*/ 997527 w 997527"/>
                <a:gd name="connsiteY2" fmla="*/ 3084946 h 5421746"/>
                <a:gd name="connsiteX3" fmla="*/ 997527 w 997527"/>
                <a:gd name="connsiteY3" fmla="*/ 0 h 5421746"/>
                <a:gd name="connsiteX0" fmla="*/ 0 w 997527"/>
                <a:gd name="connsiteY0" fmla="*/ 5710382 h 5710382"/>
                <a:gd name="connsiteX1" fmla="*/ 0 w 997527"/>
                <a:gd name="connsiteY1" fmla="*/ 4574309 h 5710382"/>
                <a:gd name="connsiteX2" fmla="*/ 997527 w 997527"/>
                <a:gd name="connsiteY2" fmla="*/ 3373582 h 5710382"/>
                <a:gd name="connsiteX3" fmla="*/ 997527 w 997527"/>
                <a:gd name="connsiteY3" fmla="*/ 0 h 5710382"/>
              </a:gdLst>
              <a:ahLst/>
              <a:cxnLst>
                <a:cxn ang="0">
                  <a:pos x="connsiteX0" y="connsiteY0"/>
                </a:cxn>
                <a:cxn ang="0">
                  <a:pos x="connsiteX1" y="connsiteY1"/>
                </a:cxn>
                <a:cxn ang="0">
                  <a:pos x="connsiteX2" y="connsiteY2"/>
                </a:cxn>
                <a:cxn ang="0">
                  <a:pos x="connsiteX3" y="connsiteY3"/>
                </a:cxn>
              </a:cxnLst>
              <a:rect l="l" t="t" r="r" b="b"/>
              <a:pathLst>
                <a:path w="997527" h="5710382">
                  <a:moveTo>
                    <a:pt x="0" y="5710382"/>
                  </a:moveTo>
                  <a:lnTo>
                    <a:pt x="0" y="4574309"/>
                  </a:lnTo>
                  <a:lnTo>
                    <a:pt x="997527" y="3373582"/>
                  </a:lnTo>
                  <a:lnTo>
                    <a:pt x="997527" y="0"/>
                  </a:lnTo>
                </a:path>
              </a:pathLst>
            </a:cu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25" name="Freeform 24"/>
            <p:cNvSpPr/>
            <p:nvPr/>
          </p:nvSpPr>
          <p:spPr bwMode="auto">
            <a:xfrm>
              <a:off x="2529412" y="4367696"/>
              <a:ext cx="921718" cy="1587400"/>
            </a:xfrm>
            <a:custGeom>
              <a:avLst/>
              <a:gdLst>
                <a:gd name="connsiteX0" fmla="*/ 1163782 w 1163782"/>
                <a:gd name="connsiteY0" fmla="*/ 2004291 h 2004291"/>
                <a:gd name="connsiteX1" fmla="*/ 1163782 w 1163782"/>
                <a:gd name="connsiteY1" fmla="*/ 1256145 h 2004291"/>
                <a:gd name="connsiteX2" fmla="*/ 0 w 1163782"/>
                <a:gd name="connsiteY2" fmla="*/ 554182 h 2004291"/>
                <a:gd name="connsiteX3" fmla="*/ 0 w 1163782"/>
                <a:gd name="connsiteY3" fmla="*/ 0 h 2004291"/>
              </a:gdLst>
              <a:ahLst/>
              <a:cxnLst>
                <a:cxn ang="0">
                  <a:pos x="connsiteX0" y="connsiteY0"/>
                </a:cxn>
                <a:cxn ang="0">
                  <a:pos x="connsiteX1" y="connsiteY1"/>
                </a:cxn>
                <a:cxn ang="0">
                  <a:pos x="connsiteX2" y="connsiteY2"/>
                </a:cxn>
                <a:cxn ang="0">
                  <a:pos x="connsiteX3" y="connsiteY3"/>
                </a:cxn>
              </a:cxnLst>
              <a:rect l="l" t="t" r="r" b="b"/>
              <a:pathLst>
                <a:path w="1163782" h="2004291">
                  <a:moveTo>
                    <a:pt x="1163782" y="2004291"/>
                  </a:moveTo>
                  <a:lnTo>
                    <a:pt x="1163782" y="1256145"/>
                  </a:lnTo>
                  <a:lnTo>
                    <a:pt x="0" y="554182"/>
                  </a:lnTo>
                  <a:lnTo>
                    <a:pt x="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26" name="Freeform 25"/>
            <p:cNvSpPr/>
            <p:nvPr/>
          </p:nvSpPr>
          <p:spPr bwMode="auto">
            <a:xfrm>
              <a:off x="2277125" y="3431348"/>
              <a:ext cx="1031446" cy="2523747"/>
            </a:xfrm>
            <a:custGeom>
              <a:avLst/>
              <a:gdLst>
                <a:gd name="connsiteX0" fmla="*/ 1302327 w 1302327"/>
                <a:gd name="connsiteY0" fmla="*/ 3186546 h 3186546"/>
                <a:gd name="connsiteX1" fmla="*/ 1302327 w 1302327"/>
                <a:gd name="connsiteY1" fmla="*/ 2530764 h 3186546"/>
                <a:gd name="connsiteX2" fmla="*/ 0 w 1302327"/>
                <a:gd name="connsiteY2" fmla="*/ 1727200 h 3186546"/>
                <a:gd name="connsiteX3" fmla="*/ 0 w 1302327"/>
                <a:gd name="connsiteY3" fmla="*/ 0 h 3186546"/>
              </a:gdLst>
              <a:ahLst/>
              <a:cxnLst>
                <a:cxn ang="0">
                  <a:pos x="connsiteX0" y="connsiteY0"/>
                </a:cxn>
                <a:cxn ang="0">
                  <a:pos x="connsiteX1" y="connsiteY1"/>
                </a:cxn>
                <a:cxn ang="0">
                  <a:pos x="connsiteX2" y="connsiteY2"/>
                </a:cxn>
                <a:cxn ang="0">
                  <a:pos x="connsiteX3" y="connsiteY3"/>
                </a:cxn>
              </a:cxnLst>
              <a:rect l="l" t="t" r="r" b="b"/>
              <a:pathLst>
                <a:path w="1302327" h="3186546">
                  <a:moveTo>
                    <a:pt x="1302327" y="3186546"/>
                  </a:moveTo>
                  <a:lnTo>
                    <a:pt x="1302327" y="2530764"/>
                  </a:lnTo>
                  <a:lnTo>
                    <a:pt x="0" y="1727200"/>
                  </a:lnTo>
                  <a:lnTo>
                    <a:pt x="0" y="0"/>
                  </a:lnTo>
                </a:path>
              </a:pathLst>
            </a:custGeom>
            <a:no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27" name="Freeform 26"/>
            <p:cNvSpPr/>
            <p:nvPr/>
          </p:nvSpPr>
          <p:spPr bwMode="auto">
            <a:xfrm>
              <a:off x="1715334" y="2470967"/>
              <a:ext cx="1459908" cy="3484128"/>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Lst>
              <a:ahLst/>
              <a:cxnLst>
                <a:cxn ang="0">
                  <a:pos x="connsiteX0" y="connsiteY0"/>
                </a:cxn>
                <a:cxn ang="0">
                  <a:pos x="connsiteX1" y="connsiteY1"/>
                </a:cxn>
                <a:cxn ang="0">
                  <a:pos x="connsiteX2" y="connsiteY2"/>
                </a:cxn>
                <a:cxn ang="0">
                  <a:pos x="connsiteX3" y="connsiteY3"/>
                </a:cxn>
              </a:cxnLst>
              <a:rect l="l" t="t" r="r" b="b"/>
              <a:pathLst>
                <a:path w="1843314" h="4412343">
                  <a:moveTo>
                    <a:pt x="1843314" y="4412343"/>
                  </a:moveTo>
                  <a:lnTo>
                    <a:pt x="1843314" y="3860800"/>
                  </a:lnTo>
                  <a:lnTo>
                    <a:pt x="0" y="2743200"/>
                  </a:lnTo>
                  <a:lnTo>
                    <a:pt x="0" y="0"/>
                  </a:lnTo>
                </a:path>
              </a:pathLst>
            </a:cu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grpSp>
          <p:nvGrpSpPr>
            <p:cNvPr id="28" name="Group 27"/>
            <p:cNvGrpSpPr/>
            <p:nvPr/>
          </p:nvGrpSpPr>
          <p:grpSpPr>
            <a:xfrm>
              <a:off x="1628067" y="897487"/>
              <a:ext cx="592741" cy="596020"/>
              <a:chOff x="1384862" y="1213712"/>
              <a:chExt cx="526613" cy="529527"/>
            </a:xfrm>
            <a:solidFill>
              <a:schemeClr val="accent6"/>
            </a:solidFill>
            <a:effectLst/>
          </p:grpSpPr>
          <p:sp>
            <p:nvSpPr>
              <p:cNvPr id="83" name="Freeform 86"/>
              <p:cNvSpPr>
                <a:spLocks noEditPoints="1"/>
              </p:cNvSpPr>
              <p:nvPr userDrawn="1"/>
            </p:nvSpPr>
            <p:spPr bwMode="black">
              <a:xfrm>
                <a:off x="1384862" y="121371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84" name="Oval 87"/>
              <p:cNvSpPr>
                <a:spLocks noChangeArrowheads="1"/>
              </p:cNvSpPr>
              <p:nvPr userDrawn="1"/>
            </p:nvSpPr>
            <p:spPr bwMode="black">
              <a:xfrm>
                <a:off x="1599323" y="1438800"/>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29" name="Group 28"/>
            <p:cNvGrpSpPr/>
            <p:nvPr/>
          </p:nvGrpSpPr>
          <p:grpSpPr>
            <a:xfrm>
              <a:off x="4187481" y="3662721"/>
              <a:ext cx="592741" cy="596020"/>
              <a:chOff x="1192991" y="986572"/>
              <a:chExt cx="526613" cy="529527"/>
            </a:xfrm>
            <a:solidFill>
              <a:schemeClr val="accent4"/>
            </a:solidFill>
            <a:effectLst/>
          </p:grpSpPr>
          <p:sp>
            <p:nvSpPr>
              <p:cNvPr id="81" name="Freeform 86"/>
              <p:cNvSpPr>
                <a:spLocks noEditPoints="1"/>
              </p:cNvSpPr>
              <p:nvPr userDrawn="1"/>
            </p:nvSpPr>
            <p:spPr bwMode="black">
              <a:xfrm>
                <a:off x="1192991" y="98657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82" name="Oval 87"/>
              <p:cNvSpPr>
                <a:spLocks noChangeArrowheads="1"/>
              </p:cNvSpPr>
              <p:nvPr userDrawn="1"/>
            </p:nvSpPr>
            <p:spPr bwMode="black">
              <a:xfrm>
                <a:off x="1407452" y="1211659"/>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30" name="Group 29"/>
            <p:cNvGrpSpPr/>
            <p:nvPr/>
          </p:nvGrpSpPr>
          <p:grpSpPr>
            <a:xfrm>
              <a:off x="5562569" y="3811694"/>
              <a:ext cx="592741" cy="596020"/>
              <a:chOff x="1169858" y="919275"/>
              <a:chExt cx="526613" cy="529527"/>
            </a:xfrm>
            <a:solidFill>
              <a:schemeClr val="bg2"/>
            </a:solidFill>
            <a:effectLst/>
          </p:grpSpPr>
          <p:sp>
            <p:nvSpPr>
              <p:cNvPr id="79"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80"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31" name="Group 30"/>
            <p:cNvGrpSpPr/>
            <p:nvPr/>
          </p:nvGrpSpPr>
          <p:grpSpPr>
            <a:xfrm>
              <a:off x="2251226" y="3920245"/>
              <a:ext cx="592741" cy="596020"/>
              <a:chOff x="1169858" y="919275"/>
              <a:chExt cx="526613" cy="529527"/>
            </a:xfrm>
            <a:solidFill>
              <a:schemeClr val="accent2"/>
            </a:solidFill>
            <a:effectLst/>
          </p:grpSpPr>
          <p:sp>
            <p:nvSpPr>
              <p:cNvPr id="7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77" name="Oval 87"/>
              <p:cNvSpPr>
                <a:spLocks noChangeArrowheads="1"/>
              </p:cNvSpPr>
              <p:nvPr userDrawn="1"/>
            </p:nvSpPr>
            <p:spPr bwMode="black">
              <a:xfrm>
                <a:off x="1327919" y="1087978"/>
                <a:ext cx="210492" cy="210434"/>
              </a:xfrm>
              <a:prstGeom prst="ellipse">
                <a:avLst/>
              </a:pr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78"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32" name="Group 31"/>
            <p:cNvGrpSpPr/>
            <p:nvPr/>
          </p:nvGrpSpPr>
          <p:grpSpPr>
            <a:xfrm>
              <a:off x="1979416" y="2931272"/>
              <a:ext cx="592741" cy="596020"/>
              <a:chOff x="1169858" y="919275"/>
              <a:chExt cx="526613" cy="529527"/>
            </a:xfrm>
            <a:solidFill>
              <a:schemeClr val="bg2"/>
            </a:solidFill>
            <a:effectLst/>
          </p:grpSpPr>
          <p:sp>
            <p:nvSpPr>
              <p:cNvPr id="74"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75"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33" name="Group 32"/>
            <p:cNvGrpSpPr/>
            <p:nvPr/>
          </p:nvGrpSpPr>
          <p:grpSpPr>
            <a:xfrm>
              <a:off x="1087443" y="3772491"/>
              <a:ext cx="353569" cy="355525"/>
              <a:chOff x="1169858" y="919275"/>
              <a:chExt cx="526613" cy="529527"/>
            </a:xfrm>
            <a:solidFill>
              <a:schemeClr val="accent2"/>
            </a:solidFill>
            <a:effectLst/>
          </p:grpSpPr>
          <p:sp>
            <p:nvSpPr>
              <p:cNvPr id="7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73"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34" name="Group 33"/>
            <p:cNvGrpSpPr/>
            <p:nvPr/>
          </p:nvGrpSpPr>
          <p:grpSpPr>
            <a:xfrm>
              <a:off x="2808843" y="2093298"/>
              <a:ext cx="353569" cy="355525"/>
              <a:chOff x="1169858" y="919275"/>
              <a:chExt cx="526613" cy="529527"/>
            </a:xfrm>
            <a:solidFill>
              <a:schemeClr val="tx2"/>
            </a:solidFill>
            <a:effectLst/>
          </p:grpSpPr>
          <p:sp>
            <p:nvSpPr>
              <p:cNvPr id="7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7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35" name="Group 34"/>
            <p:cNvGrpSpPr/>
            <p:nvPr/>
          </p:nvGrpSpPr>
          <p:grpSpPr>
            <a:xfrm>
              <a:off x="3907404" y="751557"/>
              <a:ext cx="353569" cy="355525"/>
              <a:chOff x="1169858" y="919275"/>
              <a:chExt cx="526613" cy="529527"/>
            </a:xfrm>
            <a:solidFill>
              <a:schemeClr val="bg2"/>
            </a:solidFill>
            <a:effectLst/>
          </p:grpSpPr>
          <p:sp>
            <p:nvSpPr>
              <p:cNvPr id="6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6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36" name="Group 35"/>
            <p:cNvGrpSpPr/>
            <p:nvPr/>
          </p:nvGrpSpPr>
          <p:grpSpPr>
            <a:xfrm>
              <a:off x="4368105" y="2793107"/>
              <a:ext cx="353569" cy="355525"/>
              <a:chOff x="1169858" y="919275"/>
              <a:chExt cx="526613" cy="529527"/>
            </a:xfrm>
            <a:solidFill>
              <a:schemeClr val="bg2"/>
            </a:solidFill>
            <a:effectLst/>
          </p:grpSpPr>
          <p:sp>
            <p:nvSpPr>
              <p:cNvPr id="6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6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37" name="Group 36"/>
            <p:cNvGrpSpPr/>
            <p:nvPr/>
          </p:nvGrpSpPr>
          <p:grpSpPr>
            <a:xfrm>
              <a:off x="3573191" y="4403674"/>
              <a:ext cx="353569" cy="355525"/>
              <a:chOff x="1169858" y="919275"/>
              <a:chExt cx="526613" cy="529527"/>
            </a:xfrm>
            <a:solidFill>
              <a:schemeClr val="accent6"/>
            </a:solidFill>
            <a:effectLst/>
          </p:grpSpPr>
          <p:sp>
            <p:nvSpPr>
              <p:cNvPr id="64"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65"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grpSp>
          <p:nvGrpSpPr>
            <p:cNvPr id="38" name="Group 37"/>
            <p:cNvGrpSpPr/>
            <p:nvPr/>
          </p:nvGrpSpPr>
          <p:grpSpPr>
            <a:xfrm>
              <a:off x="4469596" y="5087159"/>
              <a:ext cx="353569" cy="355525"/>
              <a:chOff x="1169858" y="919275"/>
              <a:chExt cx="526613" cy="529527"/>
            </a:xfrm>
            <a:solidFill>
              <a:schemeClr val="accent3"/>
            </a:solidFill>
            <a:effectLst/>
          </p:grpSpPr>
          <p:sp>
            <p:nvSpPr>
              <p:cNvPr id="6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63"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sp>
          <p:nvSpPr>
            <p:cNvPr id="39" name="Freeform 38"/>
            <p:cNvSpPr/>
            <p:nvPr/>
          </p:nvSpPr>
          <p:spPr>
            <a:xfrm flipH="1">
              <a:off x="2595509" y="2553835"/>
              <a:ext cx="1857837" cy="108945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D83B0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40" name="Freeform 73"/>
            <p:cNvSpPr>
              <a:spLocks noEditPoints="1"/>
            </p:cNvSpPr>
            <p:nvPr userDrawn="1"/>
          </p:nvSpPr>
          <p:spPr bwMode="black">
            <a:xfrm>
              <a:off x="2960155" y="1066142"/>
              <a:ext cx="673900" cy="650559"/>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8">
                <a:solidFill>
                  <a:srgbClr val="505050"/>
                </a:solidFill>
              </a:endParaRPr>
            </a:p>
          </p:txBody>
        </p:sp>
        <p:sp>
          <p:nvSpPr>
            <p:cNvPr id="41" name="Freeform 124"/>
            <p:cNvSpPr>
              <a:spLocks/>
            </p:cNvSpPr>
            <p:nvPr/>
          </p:nvSpPr>
          <p:spPr bwMode="black">
            <a:xfrm>
              <a:off x="3156722" y="2803909"/>
              <a:ext cx="765405" cy="573903"/>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8">
                <a:solidFill>
                  <a:srgbClr val="505050"/>
                </a:solidFill>
              </a:endParaRPr>
            </a:p>
          </p:txBody>
        </p:sp>
        <p:grpSp>
          <p:nvGrpSpPr>
            <p:cNvPr id="42" name="Group 41"/>
            <p:cNvGrpSpPr/>
            <p:nvPr userDrawn="1"/>
          </p:nvGrpSpPr>
          <p:grpSpPr bwMode="black">
            <a:xfrm>
              <a:off x="1323936" y="1725596"/>
              <a:ext cx="310810" cy="759515"/>
              <a:chOff x="3233738" y="168276"/>
              <a:chExt cx="2651125" cy="6480174"/>
            </a:xfrm>
            <a:solidFill>
              <a:schemeClr val="bg1"/>
            </a:solidFill>
            <a:effectLst>
              <a:outerShdw blurRad="63500" sx="102000" sy="102000" algn="ctr" rotWithShape="0">
                <a:prstClr val="black">
                  <a:alpha val="40000"/>
                </a:prstClr>
              </a:outerShdw>
            </a:effectLst>
          </p:grpSpPr>
          <p:sp>
            <p:nvSpPr>
              <p:cNvPr id="59"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60"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61"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sp>
          <p:nvSpPr>
            <p:cNvPr id="43" name="Freeform 42"/>
            <p:cNvSpPr/>
            <p:nvPr/>
          </p:nvSpPr>
          <p:spPr>
            <a:xfrm>
              <a:off x="4763794" y="2303905"/>
              <a:ext cx="1712049" cy="1003966"/>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B4009E"/>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grpSp>
          <p:nvGrpSpPr>
            <p:cNvPr id="44" name="Group 43"/>
            <p:cNvGrpSpPr/>
            <p:nvPr/>
          </p:nvGrpSpPr>
          <p:grpSpPr>
            <a:xfrm>
              <a:off x="5395907" y="2512962"/>
              <a:ext cx="630934" cy="678141"/>
              <a:chOff x="3023219" y="704265"/>
              <a:chExt cx="552891" cy="594263"/>
            </a:xfrm>
            <a:solidFill>
              <a:schemeClr val="bg1"/>
            </a:solidFill>
          </p:grpSpPr>
          <p:sp>
            <p:nvSpPr>
              <p:cNvPr id="52" name="Freeform 6"/>
              <p:cNvSpPr>
                <a:spLocks/>
              </p:cNvSpPr>
              <p:nvPr/>
            </p:nvSpPr>
            <p:spPr bwMode="black">
              <a:xfrm>
                <a:off x="3023219" y="936751"/>
                <a:ext cx="79493" cy="7947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8" dirty="0">
                  <a:solidFill>
                    <a:srgbClr val="505050"/>
                  </a:solidFill>
                </a:endParaRPr>
              </a:p>
            </p:txBody>
          </p:sp>
          <p:sp>
            <p:nvSpPr>
              <p:cNvPr id="53" name="Freeform 7"/>
              <p:cNvSpPr>
                <a:spLocks/>
              </p:cNvSpPr>
              <p:nvPr/>
            </p:nvSpPr>
            <p:spPr bwMode="black">
              <a:xfrm>
                <a:off x="3162035" y="949799"/>
                <a:ext cx="79493" cy="78286"/>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8" dirty="0">
                  <a:solidFill>
                    <a:srgbClr val="505050"/>
                  </a:solidFill>
                </a:endParaRPr>
              </a:p>
            </p:txBody>
          </p:sp>
          <p:sp>
            <p:nvSpPr>
              <p:cNvPr id="54" name="Freeform 8"/>
              <p:cNvSpPr>
                <a:spLocks/>
              </p:cNvSpPr>
              <p:nvPr/>
            </p:nvSpPr>
            <p:spPr bwMode="black">
              <a:xfrm>
                <a:off x="3353055" y="932006"/>
                <a:ext cx="78306" cy="78286"/>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8" dirty="0">
                  <a:solidFill>
                    <a:srgbClr val="505050"/>
                  </a:solidFill>
                </a:endParaRPr>
              </a:p>
            </p:txBody>
          </p:sp>
          <p:sp>
            <p:nvSpPr>
              <p:cNvPr id="55" name="Freeform 9"/>
              <p:cNvSpPr>
                <a:spLocks/>
              </p:cNvSpPr>
              <p:nvPr/>
            </p:nvSpPr>
            <p:spPr bwMode="black">
              <a:xfrm>
                <a:off x="3070677" y="704265"/>
                <a:ext cx="251530" cy="594263"/>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8" dirty="0">
                  <a:solidFill>
                    <a:srgbClr val="505050"/>
                  </a:solidFill>
                </a:endParaRPr>
              </a:p>
            </p:txBody>
          </p:sp>
          <p:sp>
            <p:nvSpPr>
              <p:cNvPr id="56" name="Oval 10"/>
              <p:cNvSpPr>
                <a:spLocks noChangeArrowheads="1"/>
              </p:cNvSpPr>
              <p:nvPr/>
            </p:nvSpPr>
            <p:spPr bwMode="black">
              <a:xfrm>
                <a:off x="3254579" y="1234476"/>
                <a:ext cx="40340" cy="40329"/>
              </a:xfrm>
              <a:prstGeom prst="ellipse">
                <a:avLst/>
              </a:prstGeom>
              <a:grp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896091" fontAlgn="base">
                  <a:spcBef>
                    <a:spcPct val="0"/>
                  </a:spcBef>
                  <a:spcAft>
                    <a:spcPct val="0"/>
                  </a:spcAft>
                </a:pPr>
                <a:endParaRPr lang="en-US" sz="2157" kern="0" dirty="0">
                  <a:gradFill>
                    <a:gsLst>
                      <a:gs pos="0">
                        <a:srgbClr val="FFFFFF"/>
                      </a:gs>
                      <a:gs pos="100000">
                        <a:srgbClr val="FFFFFF"/>
                      </a:gs>
                    </a:gsLst>
                    <a:lin ang="5400000" scaled="0"/>
                  </a:gradFill>
                  <a:latin typeface="Segoe"/>
                </a:endParaRPr>
              </a:p>
            </p:txBody>
          </p:sp>
          <p:sp>
            <p:nvSpPr>
              <p:cNvPr id="57" name="Freeform 11"/>
              <p:cNvSpPr>
                <a:spLocks/>
              </p:cNvSpPr>
              <p:nvPr/>
            </p:nvSpPr>
            <p:spPr bwMode="black">
              <a:xfrm>
                <a:off x="3341191" y="962846"/>
                <a:ext cx="234919" cy="262140"/>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8" dirty="0">
                  <a:solidFill>
                    <a:srgbClr val="505050"/>
                  </a:solidFill>
                </a:endParaRPr>
              </a:p>
            </p:txBody>
          </p:sp>
          <p:sp>
            <p:nvSpPr>
              <p:cNvPr id="58" name="Freeform 13"/>
              <p:cNvSpPr>
                <a:spLocks/>
              </p:cNvSpPr>
              <p:nvPr/>
            </p:nvSpPr>
            <p:spPr bwMode="black">
              <a:xfrm>
                <a:off x="3032711" y="1023341"/>
                <a:ext cx="161359" cy="240789"/>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8" dirty="0">
                  <a:solidFill>
                    <a:srgbClr val="505050"/>
                  </a:solidFill>
                </a:endParaRPr>
              </a:p>
            </p:txBody>
          </p:sp>
        </p:grpSp>
        <p:sp>
          <p:nvSpPr>
            <p:cNvPr id="45" name="Freeform 44"/>
            <p:cNvSpPr/>
            <p:nvPr/>
          </p:nvSpPr>
          <p:spPr bwMode="auto">
            <a:xfrm>
              <a:off x="3185050" y="3392030"/>
              <a:ext cx="399595" cy="2564895"/>
            </a:xfrm>
            <a:custGeom>
              <a:avLst/>
              <a:gdLst>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347191 h 3238500"/>
                <a:gd name="connsiteX2" fmla="*/ 0 w 495300"/>
                <a:gd name="connsiteY2" fmla="*/ 2057400 h 3238500"/>
                <a:gd name="connsiteX3" fmla="*/ 0 w 495300"/>
                <a:gd name="connsiteY3" fmla="*/ 0 h 3238500"/>
                <a:gd name="connsiteX0" fmla="*/ 495300 w 504537"/>
                <a:gd name="connsiteY0" fmla="*/ 3238500 h 3238500"/>
                <a:gd name="connsiteX1" fmla="*/ 504537 w 504537"/>
                <a:gd name="connsiteY1" fmla="*/ 2374900 h 3238500"/>
                <a:gd name="connsiteX2" fmla="*/ 0 w 504537"/>
                <a:gd name="connsiteY2" fmla="*/ 2057400 h 3238500"/>
                <a:gd name="connsiteX3" fmla="*/ 0 w 504537"/>
                <a:gd name="connsiteY3" fmla="*/ 0 h 3238500"/>
              </a:gdLst>
              <a:ahLst/>
              <a:cxnLst>
                <a:cxn ang="0">
                  <a:pos x="connsiteX0" y="connsiteY0"/>
                </a:cxn>
                <a:cxn ang="0">
                  <a:pos x="connsiteX1" y="connsiteY1"/>
                </a:cxn>
                <a:cxn ang="0">
                  <a:pos x="connsiteX2" y="connsiteY2"/>
                </a:cxn>
                <a:cxn ang="0">
                  <a:pos x="connsiteX3" y="connsiteY3"/>
                </a:cxn>
              </a:cxnLst>
              <a:rect l="l" t="t" r="r" b="b"/>
              <a:pathLst>
                <a:path w="504537" h="3238500">
                  <a:moveTo>
                    <a:pt x="495300" y="3238500"/>
                  </a:moveTo>
                  <a:lnTo>
                    <a:pt x="504537" y="2374900"/>
                  </a:lnTo>
                  <a:lnTo>
                    <a:pt x="0" y="2057400"/>
                  </a:lnTo>
                  <a:lnTo>
                    <a:pt x="0" y="0"/>
                  </a:lnTo>
                </a:path>
              </a:pathLst>
            </a:cu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46" name="Freeform 45"/>
            <p:cNvSpPr/>
            <p:nvPr/>
          </p:nvSpPr>
          <p:spPr bwMode="auto">
            <a:xfrm>
              <a:off x="4243229" y="3216007"/>
              <a:ext cx="1312624" cy="2739088"/>
            </a:xfrm>
            <a:custGeom>
              <a:avLst/>
              <a:gdLst>
                <a:gd name="connsiteX0" fmla="*/ 0 w 1657350"/>
                <a:gd name="connsiteY0" fmla="*/ 3448050 h 3448050"/>
                <a:gd name="connsiteX1" fmla="*/ 0 w 1657350"/>
                <a:gd name="connsiteY1" fmla="*/ 2390775 h 3448050"/>
                <a:gd name="connsiteX2" fmla="*/ 1657350 w 1657350"/>
                <a:gd name="connsiteY2" fmla="*/ 400050 h 3448050"/>
                <a:gd name="connsiteX3" fmla="*/ 1657350 w 1657350"/>
                <a:gd name="connsiteY3" fmla="*/ 0 h 3448050"/>
              </a:gdLst>
              <a:ahLst/>
              <a:cxnLst>
                <a:cxn ang="0">
                  <a:pos x="connsiteX0" y="connsiteY0"/>
                </a:cxn>
                <a:cxn ang="0">
                  <a:pos x="connsiteX1" y="connsiteY1"/>
                </a:cxn>
                <a:cxn ang="0">
                  <a:pos x="connsiteX2" y="connsiteY2"/>
                </a:cxn>
                <a:cxn ang="0">
                  <a:pos x="connsiteX3" y="connsiteY3"/>
                </a:cxn>
              </a:cxnLst>
              <a:rect l="l" t="t" r="r" b="b"/>
              <a:pathLst>
                <a:path w="1657350" h="3448050">
                  <a:moveTo>
                    <a:pt x="0" y="3448050"/>
                  </a:moveTo>
                  <a:lnTo>
                    <a:pt x="0" y="2390775"/>
                  </a:lnTo>
                  <a:lnTo>
                    <a:pt x="1657350" y="400050"/>
                  </a:lnTo>
                  <a:lnTo>
                    <a:pt x="165735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47" name="Freeform 15"/>
            <p:cNvSpPr>
              <a:spLocks noEditPoints="1"/>
            </p:cNvSpPr>
            <p:nvPr/>
          </p:nvSpPr>
          <p:spPr bwMode="black">
            <a:xfrm>
              <a:off x="4848686" y="1414475"/>
              <a:ext cx="570414" cy="52017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8">
                <a:solidFill>
                  <a:srgbClr val="505050"/>
                </a:solidFill>
              </a:endParaRPr>
            </a:p>
          </p:txBody>
        </p:sp>
        <p:grpSp>
          <p:nvGrpSpPr>
            <p:cNvPr id="48" name="Group 47"/>
            <p:cNvGrpSpPr/>
            <p:nvPr/>
          </p:nvGrpSpPr>
          <p:grpSpPr>
            <a:xfrm>
              <a:off x="4469596" y="5727411"/>
              <a:ext cx="353569" cy="355525"/>
              <a:chOff x="1169858" y="919275"/>
              <a:chExt cx="526613" cy="529527"/>
            </a:xfrm>
            <a:solidFill>
              <a:schemeClr val="accent3">
                <a:alpha val="6000"/>
              </a:schemeClr>
            </a:solidFill>
            <a:effectLst/>
          </p:grpSpPr>
          <p:sp>
            <p:nvSpPr>
              <p:cNvPr id="5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sp>
            <p:nvSpPr>
              <p:cNvPr id="5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8">
                  <a:solidFill>
                    <a:srgbClr val="505050"/>
                  </a:solidFill>
                </a:endParaRPr>
              </a:p>
            </p:txBody>
          </p:sp>
        </p:grpSp>
        <p:sp>
          <p:nvSpPr>
            <p:cNvPr id="49" name="Rectangle 48"/>
            <p:cNvSpPr/>
            <p:nvPr/>
          </p:nvSpPr>
          <p:spPr bwMode="auto">
            <a:xfrm>
              <a:off x="3050518" y="5955095"/>
              <a:ext cx="1352315" cy="373633"/>
            </a:xfrm>
            <a:prstGeom prst="rect">
              <a:avLst/>
            </a:prstGeom>
            <a:gradFill flip="none" rotWithShape="1">
              <a:gsLst>
                <a:gs pos="0">
                  <a:schemeClr val="accent1">
                    <a:lumMod val="20000"/>
                    <a:lumOff val="80000"/>
                  </a:schemeClr>
                </a:gs>
                <a:gs pos="58000">
                  <a:schemeClr val="accent1">
                    <a:lumMod val="20000"/>
                    <a:lumOff val="80000"/>
                    <a:alpha val="58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1" name="Picture 10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26553" y="120035"/>
            <a:ext cx="2176057" cy="800562"/>
          </a:xfrm>
          <a:prstGeom prst="rect">
            <a:avLst/>
          </a:prstGeom>
        </p:spPr>
      </p:pic>
    </p:spTree>
    <p:extLst>
      <p:ext uri="{BB962C8B-B14F-4D97-AF65-F5344CB8AC3E}">
        <p14:creationId xmlns:p14="http://schemas.microsoft.com/office/powerpoint/2010/main" val="3443947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99742"/>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13594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Blank Accent Color 3">
    <p:bg>
      <p:bgPr>
        <a:solidFill>
          <a:schemeClr val="bg2"/>
        </a:solidFill>
        <a:effectLst/>
      </p:bgPr>
    </p:bg>
    <p:spTree>
      <p:nvGrpSpPr>
        <p:cNvPr id="1" name=""/>
        <p:cNvGrpSpPr/>
        <p:nvPr/>
      </p:nvGrpSpPr>
      <p:grpSpPr>
        <a:xfrm>
          <a:off x="0" y="0"/>
          <a:ext cx="0" cy="0"/>
          <a:chOff x="0" y="0"/>
          <a:chExt cx="0" cy="0"/>
        </a:xfrm>
      </p:grpSpPr>
      <p:pic>
        <p:nvPicPr>
          <p:cNvPr id="4" name="Picture 3" descr="Background Office imag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3" y="1366953"/>
            <a:ext cx="12183517" cy="5491047"/>
          </a:xfrm>
          <a:prstGeom prst="rect">
            <a:avLst/>
          </a:prstGeom>
        </p:spPr>
      </p:pic>
      <p:sp>
        <p:nvSpPr>
          <p:cNvPr id="5" name="Rectangle 4"/>
          <p:cNvSpPr/>
          <p:nvPr userDrawn="1"/>
        </p:nvSpPr>
        <p:spPr bwMode="black">
          <a:xfrm>
            <a:off x="8483" y="0"/>
            <a:ext cx="12191999" cy="6858000"/>
          </a:xfrm>
          <a:prstGeom prst="rect">
            <a:avLst/>
          </a:prstGeom>
          <a:solidFill>
            <a:srgbClr val="0078D7">
              <a:alpha val="27000"/>
            </a:srgbClr>
          </a:solidFill>
          <a:ln>
            <a:noFill/>
          </a:ln>
        </p:spPr>
        <p:txBody>
          <a:bodyPr vert="horz" wrap="square" lIns="68578" tIns="34288" rIns="68578" bIns="34288" numCol="1" rtlCol="0" anchor="t" anchorCtr="0" compatLnSpc="1">
            <a:prstTxWarp prst="textNoShape">
              <a:avLst/>
            </a:prstTxWarp>
          </a:bodyPr>
          <a:lstStyle/>
          <a:p>
            <a:pPr algn="ctr" defTabSz="896386"/>
            <a:endParaRPr lang="en-US" sz="1323" kern="0" dirty="0">
              <a:solidFill>
                <a:srgbClr val="000000"/>
              </a:solidFill>
            </a:endParaRPr>
          </a:p>
        </p:txBody>
      </p:sp>
    </p:spTree>
    <p:extLst>
      <p:ext uri="{BB962C8B-B14F-4D97-AF65-F5344CB8AC3E}">
        <p14:creationId xmlns:p14="http://schemas.microsoft.com/office/powerpoint/2010/main" val="3210442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0509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016" y="2084186"/>
            <a:ext cx="7172009" cy="1793104"/>
          </a:xfrm>
          <a:noFill/>
        </p:spPr>
        <p:txBody>
          <a:bodyPr lIns="146304" tIns="91440" rIns="146304" bIns="91440" anchor="t" anchorCtr="0"/>
          <a:lstStyle>
            <a:lvl1pPr>
              <a:defRPr sz="6275" spc="-98" baseline="0">
                <a:gradFill>
                  <a:gsLst>
                    <a:gs pos="16162">
                      <a:schemeClr val="tx1"/>
                    </a:gs>
                    <a:gs pos="43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359016" y="3877270"/>
            <a:ext cx="7172009" cy="1703449"/>
          </a:xfrm>
        </p:spPr>
        <p:txBody>
          <a:bodyPr tIns="109728" bIns="109728">
            <a:noAutofit/>
          </a:bodyPr>
          <a:lstStyle>
            <a:lvl1pPr marL="0" indent="0">
              <a:spcBef>
                <a:spcPts val="0"/>
              </a:spcBef>
              <a:buNone/>
              <a:defRPr sz="3660">
                <a:gradFill>
                  <a:gsLst>
                    <a:gs pos="16162">
                      <a:schemeClr val="tx1"/>
                    </a:gs>
                    <a:gs pos="43000">
                      <a:schemeClr val="tx1"/>
                    </a:gs>
                  </a:gsLst>
                  <a:lin ang="5400000" scaled="0"/>
                </a:gradFill>
              </a:defRPr>
            </a:lvl1pPr>
          </a:lstStyle>
          <a:p>
            <a:pPr lvl="0"/>
            <a:r>
              <a:rPr lang="en-US"/>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42053" y="6118655"/>
            <a:ext cx="1344808" cy="268966"/>
          </a:xfrm>
          <a:prstGeom prst="rect">
            <a:avLst/>
          </a:prstGeom>
        </p:spPr>
      </p:pic>
      <p:grpSp>
        <p:nvGrpSpPr>
          <p:cNvPr id="4" name="Group 3"/>
          <p:cNvGrpSpPr/>
          <p:nvPr userDrawn="1"/>
        </p:nvGrpSpPr>
        <p:grpSpPr>
          <a:xfrm>
            <a:off x="7531024" y="2173847"/>
            <a:ext cx="4328444" cy="3317199"/>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grpSp>
    </p:spTree>
    <p:extLst>
      <p:ext uri="{BB962C8B-B14F-4D97-AF65-F5344CB8AC3E}">
        <p14:creationId xmlns:p14="http://schemas.microsoft.com/office/powerpoint/2010/main" val="1373082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F0A9E9-5D81-4386-825B-8931E20599EF}" type="datetime1">
              <a:rPr lang="en-US" smtClean="0"/>
              <a:t>3/23/2021</a:t>
            </a:fld>
            <a:endParaRPr lang="en-US"/>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C53D275A-99A2-46A4-ACE6-231CF820144C}" type="slidenum">
              <a:rPr lang="en-US" smtClean="0"/>
              <a:t>‹#›</a:t>
            </a:fld>
            <a:endParaRPr lang="en-US"/>
          </a:p>
        </p:txBody>
      </p:sp>
    </p:spTree>
    <p:extLst>
      <p:ext uri="{BB962C8B-B14F-4D97-AF65-F5344CB8AC3E}">
        <p14:creationId xmlns:p14="http://schemas.microsoft.com/office/powerpoint/2010/main" val="31158337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6275"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97670" y="6118623"/>
            <a:ext cx="1674027" cy="268966"/>
          </a:xfrm>
          <a:prstGeom prst="rect">
            <a:avLst/>
          </a:prstGeom>
        </p:spPr>
      </p:pic>
    </p:spTree>
    <p:extLst>
      <p:ext uri="{BB962C8B-B14F-4D97-AF65-F5344CB8AC3E}">
        <p14:creationId xmlns:p14="http://schemas.microsoft.com/office/powerpoint/2010/main" val="25383434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sz="4706">
                <a:gradFill>
                  <a:gsLst>
                    <a:gs pos="1250">
                      <a:schemeClr val="tx2"/>
                    </a:gs>
                    <a:gs pos="99000">
                      <a:schemeClr val="tx2"/>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631811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71724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359524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702063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9017" y="1189176"/>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14617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9017"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00563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456"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3506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85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30756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3906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1.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image" Target="../media/image1.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image" Target="../media/image1.png"/><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theme" Target="../theme/theme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image" Target="../media/image19.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E131B-C699-446D-ADD7-BD8616823202}" type="datetime1">
              <a:rPr lang="en-US" smtClean="0"/>
              <a:t>3/23/2021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3D275A-99A2-46A4-ACE6-231CF820144C}" type="slidenum">
              <a:rPr lang="en-US" smtClean="0"/>
              <a:t>‹#›</a:t>
            </a:fld>
            <a:endParaRPr lang="en-US"/>
          </a:p>
        </p:txBody>
      </p:sp>
    </p:spTree>
    <p:extLst>
      <p:ext uri="{BB962C8B-B14F-4D97-AF65-F5344CB8AC3E}">
        <p14:creationId xmlns:p14="http://schemas.microsoft.com/office/powerpoint/2010/main" val="776068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1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4"/>
          <a:stretch>
            <a:fillRect/>
          </a:stretch>
        </p:blipFill>
        <p:spPr>
          <a:xfrm rot="5400000">
            <a:off x="9230322" y="2998192"/>
            <a:ext cx="6858623" cy="876557"/>
          </a:xfrm>
          <a:prstGeom prst="rect">
            <a:avLst/>
          </a:prstGeom>
        </p:spPr>
      </p:pic>
    </p:spTree>
    <p:extLst>
      <p:ext uri="{BB962C8B-B14F-4D97-AF65-F5344CB8AC3E}">
        <p14:creationId xmlns:p14="http://schemas.microsoft.com/office/powerpoint/2010/main" val="4219511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5" r:id="rId32"/>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4"/>
          <a:stretch>
            <a:fillRect/>
          </a:stretch>
        </p:blipFill>
        <p:spPr>
          <a:xfrm rot="5400000">
            <a:off x="9230322" y="2998192"/>
            <a:ext cx="6858623" cy="876557"/>
          </a:xfrm>
          <a:prstGeom prst="rect">
            <a:avLst/>
          </a:prstGeom>
        </p:spPr>
      </p:pic>
    </p:spTree>
    <p:extLst>
      <p:ext uri="{BB962C8B-B14F-4D97-AF65-F5344CB8AC3E}">
        <p14:creationId xmlns:p14="http://schemas.microsoft.com/office/powerpoint/2010/main" val="27184315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3" r:id="rId32"/>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81717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59016" y="1189181"/>
            <a:ext cx="11473970" cy="2603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4"/>
          <a:stretch>
            <a:fillRect/>
          </a:stretch>
        </p:blipFill>
        <p:spPr>
          <a:xfrm rot="5400000">
            <a:off x="9208748" y="2991033"/>
            <a:ext cx="6858623" cy="876556"/>
          </a:xfrm>
          <a:prstGeom prst="rect">
            <a:avLst/>
          </a:prstGeom>
        </p:spPr>
      </p:pic>
    </p:spTree>
    <p:extLst>
      <p:ext uri="{BB962C8B-B14F-4D97-AF65-F5344CB8AC3E}">
        <p14:creationId xmlns:p14="http://schemas.microsoft.com/office/powerpoint/2010/main" val="785635483"/>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Lst>
  <p:transition>
    <p:fade/>
  </p:transition>
  <p:txStyles>
    <p:titleStyle>
      <a:lvl1pPr algn="l" defTabSz="914408" rtl="0" eaLnBrk="1" latinLnBrk="0" hangingPunct="1">
        <a:lnSpc>
          <a:spcPct val="90000"/>
        </a:lnSpc>
        <a:spcBef>
          <a:spcPct val="0"/>
        </a:spcBef>
        <a:buNone/>
        <a:defRPr lang="en-US" sz="575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j-lt"/>
          <a:ea typeface="+mn-ea"/>
          <a:cs typeface="+mn-cs"/>
        </a:defRPr>
      </a:lvl1pPr>
      <a:lvl2pPr marL="603924" marR="0" indent="-267720" algn="l" defTabSz="914408" rtl="0" eaLnBrk="1" fontAlgn="auto" latinLnBrk="0" hangingPunct="1">
        <a:lnSpc>
          <a:spcPct val="90000"/>
        </a:lnSpc>
        <a:spcBef>
          <a:spcPct val="20000"/>
        </a:spcBef>
        <a:spcAft>
          <a:spcPts val="0"/>
        </a:spcAft>
        <a:buClrTx/>
        <a:buSzPct val="90000"/>
        <a:buFont typeface="Arial" pitchFamily="34" charset="0"/>
        <a:buChar char="•"/>
        <a:tabLst/>
        <a:defRPr sz="3138" kern="1200" spc="0" baseline="0">
          <a:gradFill>
            <a:gsLst>
              <a:gs pos="1250">
                <a:schemeClr val="tx1"/>
              </a:gs>
              <a:gs pos="100000">
                <a:schemeClr val="tx1"/>
              </a:gs>
            </a:gsLst>
            <a:lin ang="5400000" scaled="0"/>
          </a:gradFill>
          <a:latin typeface="+mn-lt"/>
          <a:ea typeface="+mn-ea"/>
          <a:cs typeface="+mn-cs"/>
        </a:defRPr>
      </a:lvl2pPr>
      <a:lvl3pPr marL="823910"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615" kern="1200" spc="0" baseline="0">
          <a:gradFill>
            <a:gsLst>
              <a:gs pos="1250">
                <a:schemeClr val="tx1"/>
              </a:gs>
              <a:gs pos="100000">
                <a:schemeClr val="tx1"/>
              </a:gs>
            </a:gsLst>
            <a:lin ang="5400000" scaled="0"/>
          </a:gradFill>
          <a:latin typeface="+mn-lt"/>
          <a:ea typeface="+mn-ea"/>
          <a:cs typeface="+mn-cs"/>
        </a:defRPr>
      </a:lvl3pPr>
      <a:lvl4pPr marL="10438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4pPr>
      <a:lvl5pPr marL="11953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7" pos="4070">
          <p15:clr>
            <a:srgbClr val="5ACBF0"/>
          </p15:clr>
        </p15:guide>
        <p15:guide id="8" pos="4838">
          <p15:clr>
            <a:srgbClr val="5ACBF0"/>
          </p15:clr>
        </p15:guide>
        <p15:guide id="9" pos="5606">
          <p15:clr>
            <a:srgbClr val="5ACBF0"/>
          </p15:clr>
        </p15:guide>
        <p15:guide id="10" pos="6374">
          <p15:clr>
            <a:srgbClr val="5ACBF0"/>
          </p15:clr>
        </p15:guide>
        <p15:guide id="11" pos="7142">
          <p15:clr>
            <a:srgbClr val="5ACBF0"/>
          </p15:clr>
        </p15:guide>
        <p15:guide id="12" pos="7602">
          <p15:clr>
            <a:srgbClr val="5ACBF0"/>
          </p15:clr>
        </p15:guide>
        <p15:guide id="13" pos="384">
          <p15:clr>
            <a:srgbClr val="C35EA4"/>
          </p15:clr>
        </p15:guide>
        <p15:guide id="14" pos="7449">
          <p15:clr>
            <a:srgbClr val="C35EA4"/>
          </p15:clr>
        </p15:guide>
        <p15:guide id="15" orient="horz" pos="763">
          <p15:clr>
            <a:srgbClr val="5ACBF0"/>
          </p15:clr>
        </p15:guide>
        <p15:guide id="16" orient="horz" pos="1339">
          <p15:clr>
            <a:srgbClr val="5ACBF0"/>
          </p15:clr>
        </p15:guide>
        <p15:guide id="17" orient="horz" pos="1915">
          <p15:clr>
            <a:srgbClr val="5ACBF0"/>
          </p15:clr>
        </p15:guide>
        <p15:guide id="18" orient="horz" pos="2491">
          <p15:clr>
            <a:srgbClr val="5ACBF0"/>
          </p15:clr>
        </p15:guide>
        <p15:guide id="19" orient="horz" pos="3067">
          <p15:clr>
            <a:srgbClr val="5ACBF0"/>
          </p15:clr>
        </p15:guide>
        <p15:guide id="20" orient="horz" pos="3643">
          <p15:clr>
            <a:srgbClr val="5ACBF0"/>
          </p15:clr>
        </p15:guide>
        <p15:guide id="21" orient="horz" pos="4219">
          <p15:clr>
            <a:srgbClr val="5ACBF0"/>
          </p15:clr>
        </p15:guide>
        <p15:guide id="22" orient="horz" pos="302">
          <p15:clr>
            <a:srgbClr val="C35EA4"/>
          </p15:clr>
        </p15:guide>
        <p15:guide id="23"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2536423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partner-center/permissions-overview#manage-commercial-transactions-in-partner-center-azure-ad-and-csp-roles" TargetMode="External"/><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2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1.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svg"/><Relationship Id="rId3" Type="http://schemas.openxmlformats.org/officeDocument/2006/relationships/image" Target="../media/image37.jfif"/><Relationship Id="rId21" Type="http://schemas.openxmlformats.org/officeDocument/2006/relationships/image" Target="../media/image55.png"/><Relationship Id="rId7" Type="http://schemas.openxmlformats.org/officeDocument/2006/relationships/image" Target="../media/image41.svg"/><Relationship Id="rId12" Type="http://schemas.openxmlformats.org/officeDocument/2006/relationships/image" Target="../media/image46.svg"/><Relationship Id="rId17" Type="http://schemas.openxmlformats.org/officeDocument/2006/relationships/image" Target="../media/image51.svg"/><Relationship Id="rId25" Type="http://schemas.openxmlformats.org/officeDocument/2006/relationships/image" Target="../media/image59.png"/><Relationship Id="rId2" Type="http://schemas.openxmlformats.org/officeDocument/2006/relationships/notesSlide" Target="../notesSlides/notesSlide19.xml"/><Relationship Id="rId16" Type="http://schemas.openxmlformats.org/officeDocument/2006/relationships/image" Target="../media/image50.png"/><Relationship Id="rId20" Type="http://schemas.openxmlformats.org/officeDocument/2006/relationships/image" Target="../media/image54.svg"/><Relationship Id="rId1" Type="http://schemas.openxmlformats.org/officeDocument/2006/relationships/slideLayout" Target="../slideLayouts/slideLayout13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svg"/><Relationship Id="rId5" Type="http://schemas.openxmlformats.org/officeDocument/2006/relationships/image" Target="../media/image39.svg"/><Relationship Id="rId15" Type="http://schemas.openxmlformats.org/officeDocument/2006/relationships/image" Target="../media/image49.emf"/><Relationship Id="rId23" Type="http://schemas.openxmlformats.org/officeDocument/2006/relationships/image" Target="../media/image57.png"/><Relationship Id="rId10" Type="http://schemas.openxmlformats.org/officeDocument/2006/relationships/image" Target="../media/image44.sv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en-us/azure/billing/billing-partner-admin-link-started" TargetMode="External"/><Relationship Id="rId3" Type="http://schemas.openxmlformats.org/officeDocument/2006/relationships/hyperlink" Target="https://cloudpartner.azure.com/" TargetMode="External"/><Relationship Id="rId7" Type="http://schemas.openxmlformats.org/officeDocument/2006/relationships/hyperlink" Target="https://docs.microsoft.com/en-us/azure/marketplace/cloud-partner-portal-orig/cloud-partner-portal-getting-started-with-the-cloud-partner-portal" TargetMode="External"/><Relationship Id="rId2" Type="http://schemas.openxmlformats.org/officeDocument/2006/relationships/hyperlink" Target="https://azuremarketplace.microsoft.com/" TargetMode="External"/><Relationship Id="rId1" Type="http://schemas.openxmlformats.org/officeDocument/2006/relationships/slideLayout" Target="../slideLayouts/slideLayout131.xml"/><Relationship Id="rId6" Type="http://schemas.openxmlformats.org/officeDocument/2006/relationships/hyperlink" Target="https://aka.ms/joinmarketplace" TargetMode="External"/><Relationship Id="rId5" Type="http://schemas.openxmlformats.org/officeDocument/2006/relationships/hyperlink" Target="https://docs.microsoft.com/en-us/azure/marketplace/partner-center-portal/create-account" TargetMode="External"/><Relationship Id="rId4" Type="http://schemas.openxmlformats.org/officeDocument/2006/relationships/hyperlink" Target="https://docs.microsoft.com/en-us/azure/lighthouse/how-to/publish-managed-services-offers" TargetMode="External"/><Relationship Id="rId9" Type="http://schemas.openxmlformats.org/officeDocument/2006/relationships/hyperlink" Target="https://docs.microsoft.com/en-us/azure/lighthouse/how-to/onboard-customer"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Azure-Lighthouse-samples/" TargetMode="External"/><Relationship Id="rId2" Type="http://schemas.openxmlformats.org/officeDocument/2006/relationships/notesSlide" Target="../notesSlides/notesSlide21.xml"/><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zure/Azure-Lighthouse-samples/blob/master/Azure-Delegated-Resource-Management/templates/rg-delegated-resource-management/multipleRgDelegatedResourceManagement.json" TargetMode="External"/><Relationship Id="rId13" Type="http://schemas.openxmlformats.org/officeDocument/2006/relationships/hyperlink" Target="https://docs.microsoft.com/en-us/azure/role-based-access-control/built-in-roles" TargetMode="External"/><Relationship Id="rId3" Type="http://schemas.openxmlformats.org/officeDocument/2006/relationships/hyperlink" Target="https://docs.microsoft.com/en-us/azure/lighthouse/overview" TargetMode="External"/><Relationship Id="rId7" Type="http://schemas.openxmlformats.org/officeDocument/2006/relationships/hyperlink" Target="https://github.com/Azure/Azure-Lighthouse-samples/blob/master/Azure-Delegated-Resource-Management/templates/rg-delegated-resource-management/rgDelegatedResourceManagement.parameters.json" TargetMode="External"/><Relationship Id="rId12" Type="http://schemas.openxmlformats.org/officeDocument/2006/relationships/hyperlink" Target="https://docs.microsoft.com/en-us/azure/lighthouse/samples/" TargetMode="External"/><Relationship Id="rId2" Type="http://schemas.openxmlformats.org/officeDocument/2006/relationships/hyperlink" Target="https://github.com/Azure/Azure-Lighthouse-samples" TargetMode="External"/><Relationship Id="rId1" Type="http://schemas.openxmlformats.org/officeDocument/2006/relationships/slideLayout" Target="../slideLayouts/slideLayout131.xml"/><Relationship Id="rId6" Type="http://schemas.openxmlformats.org/officeDocument/2006/relationships/hyperlink" Target="https://github.com/Azure/Azure-Lighthouse-samples/blob/master/Azure-Delegated-Resource-Management/templates/rg-delegated-resource-management/rgDelegatedResourceManagement.json" TargetMode="External"/><Relationship Id="rId11" Type="http://schemas.openxmlformats.org/officeDocument/2006/relationships/hyperlink" Target="https://github.com/Azure/Azure-Lighthouse-samples/blob/master/Azure-Delegated-Resource-Management/templates/marketplace-delegated-resource-management/marketplaceDelegatedResourceManagement.parameters.json" TargetMode="External"/><Relationship Id="rId5" Type="http://schemas.openxmlformats.org/officeDocument/2006/relationships/hyperlink" Target="https://github.com/Azure/Azure-Lighthouse-samples/blob/master/Azure-Delegated-Resource-Management/templates/delegated-resource-management/delegatedResourceManagement.parameters.json" TargetMode="External"/><Relationship Id="rId10" Type="http://schemas.openxmlformats.org/officeDocument/2006/relationships/hyperlink" Target="https://github.com/Azure/Azure-Lighthouse-samples/blob/master/Azure-Delegated-Resource-Management/templates/marketplace-delegated-resource-management/marketplaceDelegatedResourceManagement.json" TargetMode="External"/><Relationship Id="rId4" Type="http://schemas.openxmlformats.org/officeDocument/2006/relationships/hyperlink" Target="https://github.com/Azure/Azure-Lighthouse-samples/blob/master/Azure-Delegated-Resource-Management/templates/delegated-resource-management/delegatedResourceManagement.json" TargetMode="External"/><Relationship Id="rId9" Type="http://schemas.openxmlformats.org/officeDocument/2006/relationships/hyperlink" Target="https://github.com/Azure/Azure-Lighthouse-samples/blob/master/Azure-Delegated-Resource-Management/templates/rg-delegated-resource-management/multipleRgDelegatedResourceManagement.parameters.json"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partner-center/permissions-overview#manage-commercial-transactions-in-partner-center-azure-ad-and-csp-roles" TargetMode="External"/><Relationship Id="rId2" Type="http://schemas.openxmlformats.org/officeDocument/2006/relationships/image" Target="../media/image34.png"/><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1.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lighthouse/concepts/cross-tenant-management-experience#enhanced-services-and-scenarios" TargetMode="External"/><Relationship Id="rId2" Type="http://schemas.openxmlformats.org/officeDocument/2006/relationships/image" Target="../media/image64.tiff"/><Relationship Id="rId1" Type="http://schemas.openxmlformats.org/officeDocument/2006/relationships/slideLayout" Target="../slideLayouts/slideLayout1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Azure/Azure-Lighthouse-samples/blob/master/Azure-Delegated-Resource-Management/templates/policy-enforce-https-storage/enforceHttpsStorage.json" TargetMode="External"/><Relationship Id="rId1" Type="http://schemas.openxmlformats.org/officeDocument/2006/relationships/slideLayout" Target="../slideLayouts/slideLayout1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2" Type="http://schemas.openxmlformats.org/officeDocument/2006/relationships/hyperlink" Target="https://docs.microsoft.com/en-us/azure/active-directory/authentication/concept-mfa-howitworks" TargetMode="External"/><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powershell/module/az.managedservices/Get-AzManagedServicesDefinition?view=azps-3.3.0" TargetMode="External"/><Relationship Id="rId7" Type="http://schemas.openxmlformats.org/officeDocument/2006/relationships/hyperlink" Target="https://docs.microsoft.com/en-us/powershell/module/az.managedservices/Remove-AzManagedServicesDefinition?view=azps-3.3.0" TargetMode="External"/><Relationship Id="rId2" Type="http://schemas.openxmlformats.org/officeDocument/2006/relationships/hyperlink" Target="https://docs.microsoft.com/en-us/powershell/module/az.managedservices/Get-AzManagedServicesAssignment?view=azps-3.3.0" TargetMode="External"/><Relationship Id="rId1" Type="http://schemas.openxmlformats.org/officeDocument/2006/relationships/slideLayout" Target="../slideLayouts/slideLayout131.xml"/><Relationship Id="rId6" Type="http://schemas.openxmlformats.org/officeDocument/2006/relationships/hyperlink" Target="https://docs.microsoft.com/en-us/powershell/module/az.managedservices/Remove-AzManagedServicesAssignment?view=azps-3.3.0" TargetMode="External"/><Relationship Id="rId5" Type="http://schemas.openxmlformats.org/officeDocument/2006/relationships/hyperlink" Target="https://docs.microsoft.com/en-us/powershell/module/az.managedservices/New-AzManagedServicesDefinition?view=azps-3.3.0" TargetMode="External"/><Relationship Id="rId4" Type="http://schemas.openxmlformats.org/officeDocument/2006/relationships/hyperlink" Target="https://docs.microsoft.com/en-us/powershell/module/az.managedservices/New-AzManagedServicesAssignment?view=azps-3.3.0"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docs.microsoft.com/en-us/cli/azure/managedservices/definition?view=azure-cli-latest#az-managedservices-definition-create" TargetMode="External"/><Relationship Id="rId3" Type="http://schemas.openxmlformats.org/officeDocument/2006/relationships/hyperlink" Target="https://docs.microsoft.com/en-us/cli/azure/managedservices/assignment?view=azure-cli-latest#az-managedservices-assignment-create" TargetMode="External"/><Relationship Id="rId7" Type="http://schemas.openxmlformats.org/officeDocument/2006/relationships/hyperlink" Target="https://docs.microsoft.com/en-us/cli/azure/managedservices/definition?view=azure-cli-latest" TargetMode="External"/><Relationship Id="rId2" Type="http://schemas.openxmlformats.org/officeDocument/2006/relationships/hyperlink" Target="https://docs.microsoft.com/en-us/cli/azure/managedservices/assignment?view=azure-cli-latest" TargetMode="External"/><Relationship Id="rId1" Type="http://schemas.openxmlformats.org/officeDocument/2006/relationships/slideLayout" Target="../slideLayouts/slideLayout131.xml"/><Relationship Id="rId6" Type="http://schemas.openxmlformats.org/officeDocument/2006/relationships/hyperlink" Target="https://docs.microsoft.com/en-us/cli/azure/managedservices/assignment?view=azure-cli-latest#az-managedservices-assignment-show" TargetMode="External"/><Relationship Id="rId11" Type="http://schemas.openxmlformats.org/officeDocument/2006/relationships/hyperlink" Target="https://docs.microsoft.com/en-us/cli/azure/managedservices/definition?view=azure-cli-latest#az-managedservices-definition-show" TargetMode="External"/><Relationship Id="rId5" Type="http://schemas.openxmlformats.org/officeDocument/2006/relationships/hyperlink" Target="https://docs.microsoft.com/en-us/cli/azure/managedservices/assignment?view=azure-cli-latest#az-managedservices-assignment-list" TargetMode="External"/><Relationship Id="rId10" Type="http://schemas.openxmlformats.org/officeDocument/2006/relationships/hyperlink" Target="https://docs.microsoft.com/en-us/cli/azure/managedservices/definition?view=azure-cli-latest#az-managedservices-definition-list" TargetMode="External"/><Relationship Id="rId4" Type="http://schemas.openxmlformats.org/officeDocument/2006/relationships/hyperlink" Target="https://docs.microsoft.com/en-us/cli/azure/managedservices/assignment?view=azure-cli-latest#az-managedservices-assignment-delete" TargetMode="External"/><Relationship Id="rId9" Type="http://schemas.openxmlformats.org/officeDocument/2006/relationships/hyperlink" Target="https://docs.microsoft.com/en-us/cli/azure/managedservices/definition?view=azure-cli-latest#az-managedservices-definition-delet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47361" y="928059"/>
            <a:ext cx="4524111" cy="2566857"/>
          </a:xfrm>
        </p:spPr>
        <p:txBody>
          <a:bodyPr/>
          <a:lstStyle/>
          <a:p>
            <a:r>
              <a:rPr lang="fr-FR" sz="4300" dirty="0">
                <a:solidFill>
                  <a:srgbClr val="FFFFFF"/>
                </a:solidFill>
                <a:cs typeface="Arial"/>
              </a:rPr>
              <a:t>AOBO in CSP</a:t>
            </a:r>
            <a:br>
              <a:rPr lang="fr-FR" sz="4300" dirty="0"/>
            </a:br>
            <a:r>
              <a:rPr lang="fr-FR" sz="4300" dirty="0">
                <a:solidFill>
                  <a:srgbClr val="FFFFFF"/>
                </a:solidFill>
                <a:cs typeface="Arial"/>
              </a:rPr>
              <a:t>&amp;</a:t>
            </a:r>
            <a:br>
              <a:rPr lang="fr-FR" sz="4300" dirty="0"/>
            </a:br>
            <a:r>
              <a:rPr lang="fr-FR" sz="4300" dirty="0">
                <a:solidFill>
                  <a:schemeClr val="bg1"/>
                </a:solidFill>
              </a:rPr>
              <a:t>A</a:t>
            </a:r>
            <a:r>
              <a:rPr lang="fr-FR" sz="4300" dirty="0">
                <a:solidFill>
                  <a:srgbClr val="FFFFFF"/>
                </a:solidFill>
                <a:cs typeface="Arial"/>
              </a:rPr>
              <a:t>DRM </a:t>
            </a:r>
            <a:r>
              <a:rPr lang="fr-FR" sz="4300" dirty="0" err="1">
                <a:solidFill>
                  <a:srgbClr val="FFFFFF"/>
                </a:solidFill>
                <a:cs typeface="Arial"/>
              </a:rPr>
              <a:t>with</a:t>
            </a:r>
            <a:r>
              <a:rPr lang="fr-FR" sz="4300" dirty="0">
                <a:solidFill>
                  <a:srgbClr val="FFFFFF"/>
                </a:solidFill>
                <a:cs typeface="Arial"/>
              </a:rPr>
              <a:t> </a:t>
            </a:r>
            <a:r>
              <a:rPr lang="fr-FR" sz="4300" dirty="0" err="1">
                <a:solidFill>
                  <a:srgbClr val="FFFFFF"/>
                </a:solidFill>
                <a:cs typeface="Arial"/>
              </a:rPr>
              <a:t>LightHouse</a:t>
            </a:r>
            <a:endParaRPr lang="fr-FR" sz="4300" dirty="0">
              <a:solidFill>
                <a:srgbClr val="FFFFFF"/>
              </a:solidFill>
              <a:cs typeface="Arial"/>
            </a:endParaRPr>
          </a:p>
        </p:txBody>
      </p:sp>
      <p:sp>
        <p:nvSpPr>
          <p:cNvPr id="5" name="Rectangle 4"/>
          <p:cNvSpPr/>
          <p:nvPr/>
        </p:nvSpPr>
        <p:spPr>
          <a:xfrm>
            <a:off x="6838140" y="3956393"/>
            <a:ext cx="4316038" cy="1929631"/>
          </a:xfrm>
          <a:prstGeom prst="rect">
            <a:avLst/>
          </a:prstGeom>
        </p:spPr>
        <p:txBody>
          <a:bodyPr wrap="square" anchor="t">
            <a:spAutoFit/>
          </a:bodyPr>
          <a:lstStyle/>
          <a:p>
            <a:pPr marL="0" marR="0" lvl="0" indent="0" algn="l" defTabSz="914133" rtl="0" eaLnBrk="1" fontAlgn="auto" latinLnBrk="0" hangingPunct="1">
              <a:lnSpc>
                <a:spcPct val="100000"/>
              </a:lnSpc>
              <a:spcBef>
                <a:spcPts val="0"/>
              </a:spcBef>
              <a:spcAft>
                <a:spcPts val="0"/>
              </a:spcAft>
              <a:buClrTx/>
              <a:buSzTx/>
              <a:buFontTx/>
              <a:buNone/>
              <a:tabLst/>
              <a:defRPr/>
            </a:pPr>
            <a:r>
              <a:rPr kumimoji="0" lang="de-CH" sz="2745" b="0" i="0" u="none" strike="noStrike" kern="1200" cap="none" spc="0" normalizeH="0" baseline="0" noProof="0" dirty="0">
                <a:ln>
                  <a:noFill/>
                </a:ln>
                <a:solidFill>
                  <a:srgbClr val="FFFFFF"/>
                </a:solidFill>
                <a:effectLst/>
                <a:uLnTx/>
                <a:uFillTx/>
                <a:latin typeface="Segoe UI"/>
                <a:ea typeface="+mn-ea"/>
                <a:cs typeface="+mn-cs"/>
              </a:rPr>
              <a:t>Arturo Quiroga</a:t>
            </a:r>
          </a:p>
          <a:p>
            <a:pPr marL="0" marR="0" lvl="0" indent="0" algn="l" defTabSz="914133" rtl="0" eaLnBrk="1" fontAlgn="auto" latinLnBrk="0" hangingPunct="1">
              <a:lnSpc>
                <a:spcPct val="100000"/>
              </a:lnSpc>
              <a:spcBef>
                <a:spcPts val="0"/>
              </a:spcBef>
              <a:spcAft>
                <a:spcPts val="0"/>
              </a:spcAft>
              <a:buClrTx/>
              <a:buSzTx/>
              <a:buFontTx/>
              <a:buNone/>
              <a:tabLst/>
              <a:defRPr/>
            </a:pPr>
            <a:r>
              <a:rPr kumimoji="0" lang="de-CH" sz="1372" b="0" i="0" u="none" strike="noStrike" kern="1200" cap="none" spc="0" normalizeH="0" baseline="0" noProof="0" dirty="0">
                <a:ln>
                  <a:noFill/>
                </a:ln>
                <a:solidFill>
                  <a:srgbClr val="FFFFFF"/>
                </a:solidFill>
                <a:effectLst/>
                <a:uLnTx/>
                <a:uFillTx/>
                <a:latin typeface="Segoe UI"/>
                <a:ea typeface="+mn-ea"/>
                <a:cs typeface="+mn-cs"/>
              </a:rPr>
              <a:t>Senior Cloud Solutions Architect (CSA - OCP)</a:t>
            </a:r>
          </a:p>
          <a:p>
            <a:pPr marL="0" marR="0" lvl="0" indent="0" algn="l" defTabSz="914133" rtl="0" eaLnBrk="1" fontAlgn="auto" latinLnBrk="0" hangingPunct="1">
              <a:lnSpc>
                <a:spcPct val="100000"/>
              </a:lnSpc>
              <a:spcBef>
                <a:spcPts val="0"/>
              </a:spcBef>
              <a:spcAft>
                <a:spcPts val="0"/>
              </a:spcAft>
              <a:buClrTx/>
              <a:buSzTx/>
              <a:buFontTx/>
              <a:buNone/>
              <a:tabLst/>
              <a:defRPr/>
            </a:pPr>
            <a:r>
              <a:rPr kumimoji="0" lang="de-CH" sz="1372" b="0" i="0" u="none" strike="noStrike" kern="1200" cap="none" spc="0" normalizeH="0" baseline="0" noProof="0" dirty="0">
                <a:ln>
                  <a:noFill/>
                </a:ln>
                <a:solidFill>
                  <a:srgbClr val="FFFFFF"/>
                </a:solidFill>
                <a:effectLst/>
                <a:uLnTx/>
                <a:uFillTx/>
                <a:latin typeface="Segoe UI"/>
                <a:ea typeface="+mn-ea"/>
                <a:cs typeface="+mn-cs"/>
              </a:rPr>
              <a:t>Microsoft Canada</a:t>
            </a:r>
          </a:p>
          <a:p>
            <a:pPr defTabSz="914133">
              <a:defRPr/>
            </a:pPr>
            <a:endParaRPr lang="de-CH" sz="1350" dirty="0">
              <a:solidFill>
                <a:srgbClr val="FFFFFF"/>
              </a:solidFill>
              <a:latin typeface="Segoe UI"/>
              <a:cs typeface="Segoe UI"/>
            </a:endParaRPr>
          </a:p>
          <a:p>
            <a:pPr defTabSz="914133">
              <a:defRPr/>
            </a:pPr>
            <a:endParaRPr lang="de-CH" sz="1350" dirty="0">
              <a:solidFill>
                <a:srgbClr val="FFFFFF"/>
              </a:solidFill>
              <a:latin typeface="Segoe UI"/>
              <a:cs typeface="Segoe UI"/>
            </a:endParaRPr>
          </a:p>
          <a:p>
            <a:pPr defTabSz="914133">
              <a:defRPr/>
            </a:pPr>
            <a:endParaRPr lang="de-CH" sz="1350" dirty="0">
              <a:solidFill>
                <a:srgbClr val="FFFFFF"/>
              </a:solidFill>
              <a:latin typeface="Segoe UI"/>
              <a:cs typeface="Segoe UI"/>
            </a:endParaRPr>
          </a:p>
          <a:p>
            <a:pPr defTabSz="914133">
              <a:defRPr/>
            </a:pPr>
            <a:r>
              <a:rPr lang="de-CH" sz="2400" u="sng" dirty="0">
                <a:solidFill>
                  <a:srgbClr val="FFFFFF"/>
                </a:solidFill>
                <a:latin typeface="Segoe UI"/>
                <a:cs typeface="Segoe UI"/>
              </a:rPr>
              <a:t>https://Aka.ms/aqlighthouse</a:t>
            </a:r>
          </a:p>
        </p:txBody>
      </p:sp>
    </p:spTree>
    <p:extLst>
      <p:ext uri="{BB962C8B-B14F-4D97-AF65-F5344CB8AC3E}">
        <p14:creationId xmlns:p14="http://schemas.microsoft.com/office/powerpoint/2010/main" val="398512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09234" y="1093825"/>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p:grpSpPr>
        <p:grpSp>
          <p:nvGrpSpPr>
            <p:cNvPr id="186" name="Group 185"/>
            <p:cNvGrpSpPr/>
            <p:nvPr/>
          </p:nvGrpSpPr>
          <p:grpSpPr>
            <a:xfrm>
              <a:off x="3980819" y="5015691"/>
              <a:ext cx="173736" cy="481194"/>
              <a:chOff x="4951808" y="3131259"/>
              <a:chExt cx="173736" cy="481194"/>
            </a:xfrm>
          </p:grpSpPr>
          <p:sp>
            <p:nvSpPr>
              <p:cNvPr id="195" name="Oval 19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p:grpSpPr>
          <p:sp>
            <p:nvSpPr>
              <p:cNvPr id="192" name="Oval 19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p:grpSpPr>
          <p:sp>
            <p:nvSpPr>
              <p:cNvPr id="189" name="Oval 18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Rounded Rectangle 74"/>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TextBox 75"/>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4" name="Group 3"/>
          <p:cNvGrpSpPr/>
          <p:nvPr/>
        </p:nvGrpSpPr>
        <p:grpSpPr>
          <a:xfrm>
            <a:off x="9249702" y="1077971"/>
            <a:ext cx="2442664" cy="2044379"/>
            <a:chOff x="9249702" y="1194515"/>
            <a:chExt cx="2442664" cy="2044379"/>
          </a:xfrm>
        </p:grpSpPr>
        <p:sp>
          <p:nvSpPr>
            <p:cNvPr id="82" name="Rounded Rectangle 81"/>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ounded Rectangle 82"/>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84" name="Rounded Rectangle 83"/>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85" name="Rounded Rectangle 84"/>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2" name="Group 1"/>
            <p:cNvGrpSpPr/>
            <p:nvPr/>
          </p:nvGrpSpPr>
          <p:grpSpPr>
            <a:xfrm>
              <a:off x="9999473" y="2257213"/>
              <a:ext cx="548927" cy="644693"/>
              <a:chOff x="9368268" y="2470463"/>
              <a:chExt cx="548927" cy="644693"/>
            </a:xfrm>
          </p:grpSpPr>
          <p:grpSp>
            <p:nvGrpSpPr>
              <p:cNvPr id="86" name="Group 85"/>
              <p:cNvGrpSpPr/>
              <p:nvPr/>
            </p:nvGrpSpPr>
            <p:grpSpPr>
              <a:xfrm>
                <a:off x="9520668" y="2470463"/>
                <a:ext cx="257981" cy="395950"/>
                <a:chOff x="8361394" y="1628219"/>
                <a:chExt cx="257981" cy="395950"/>
              </a:xfrm>
            </p:grpSpPr>
            <p:sp>
              <p:nvSpPr>
                <p:cNvPr id="97" name="Cube 9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8" name="Straight Connector 9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9659214" y="2622863"/>
                <a:ext cx="257981" cy="395950"/>
                <a:chOff x="8361394" y="1628219"/>
                <a:chExt cx="257981" cy="395950"/>
              </a:xfrm>
            </p:grpSpPr>
            <p:sp>
              <p:nvSpPr>
                <p:cNvPr id="93" name="Cube 9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4" name="Straight Connector 9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9368268" y="2719206"/>
                <a:ext cx="257981" cy="395950"/>
                <a:chOff x="8361394" y="1628219"/>
                <a:chExt cx="257981" cy="395950"/>
              </a:xfrm>
            </p:grpSpPr>
            <p:sp>
              <p:nvSpPr>
                <p:cNvPr id="89" name="Cube 88"/>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0" name="Straight Connector 89"/>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1" name="TextBox 80"/>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1</a:t>
              </a:r>
            </a:p>
          </p:txBody>
        </p:sp>
        <p:sp>
          <p:nvSpPr>
            <p:cNvPr id="79" name="TextBox 78"/>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125" name="Group 124"/>
            <p:cNvGrpSpPr/>
            <p:nvPr/>
          </p:nvGrpSpPr>
          <p:grpSpPr>
            <a:xfrm>
              <a:off x="9713018" y="1260111"/>
              <a:ext cx="321589" cy="303992"/>
              <a:chOff x="3813466" y="5015691"/>
              <a:chExt cx="509049" cy="481194"/>
            </a:xfrm>
          </p:grpSpPr>
          <p:grpSp>
            <p:nvGrpSpPr>
              <p:cNvPr id="126" name="Group 125"/>
              <p:cNvGrpSpPr/>
              <p:nvPr/>
            </p:nvGrpSpPr>
            <p:grpSpPr>
              <a:xfrm>
                <a:off x="3980819" y="5015691"/>
                <a:ext cx="173736" cy="481194"/>
                <a:chOff x="4951808" y="3131259"/>
                <a:chExt cx="173736" cy="481194"/>
              </a:xfrm>
            </p:grpSpPr>
            <p:sp>
              <p:nvSpPr>
                <p:cNvPr id="135" name="Oval 13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4183985" y="5060845"/>
                <a:ext cx="138530" cy="383684"/>
                <a:chOff x="4951808" y="3131259"/>
                <a:chExt cx="173736" cy="481194"/>
              </a:xfrm>
            </p:grpSpPr>
            <p:sp>
              <p:nvSpPr>
                <p:cNvPr id="132" name="Oval 13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p:cNvGrpSpPr/>
              <p:nvPr/>
            </p:nvGrpSpPr>
            <p:grpSpPr>
              <a:xfrm>
                <a:off x="3813466" y="5060845"/>
                <a:ext cx="138530" cy="383684"/>
                <a:chOff x="4951808" y="3131259"/>
                <a:chExt cx="173736" cy="481194"/>
              </a:xfrm>
            </p:grpSpPr>
            <p:sp>
              <p:nvSpPr>
                <p:cNvPr id="129" name="Oval 12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Group 138"/>
            <p:cNvGrpSpPr/>
            <p:nvPr/>
          </p:nvGrpSpPr>
          <p:grpSpPr>
            <a:xfrm>
              <a:off x="9709350" y="1578690"/>
              <a:ext cx="321589" cy="303992"/>
              <a:chOff x="3813466" y="5015691"/>
              <a:chExt cx="509049" cy="481194"/>
            </a:xfrm>
          </p:grpSpPr>
          <p:grpSp>
            <p:nvGrpSpPr>
              <p:cNvPr id="140" name="Group 139"/>
              <p:cNvGrpSpPr/>
              <p:nvPr/>
            </p:nvGrpSpPr>
            <p:grpSpPr>
              <a:xfrm>
                <a:off x="3980819" y="5015691"/>
                <a:ext cx="173736" cy="481194"/>
                <a:chOff x="4951808" y="3131259"/>
                <a:chExt cx="173736" cy="481194"/>
              </a:xfrm>
            </p:grpSpPr>
            <p:sp>
              <p:nvSpPr>
                <p:cNvPr id="149" name="Oval 14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4183985" y="5060845"/>
                <a:ext cx="138530" cy="383684"/>
                <a:chOff x="4951808" y="3131259"/>
                <a:chExt cx="173736" cy="481194"/>
              </a:xfrm>
            </p:grpSpPr>
            <p:sp>
              <p:nvSpPr>
                <p:cNvPr id="146" name="Oval 14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3813466" y="5060845"/>
                <a:ext cx="138530" cy="383684"/>
                <a:chOff x="4951808" y="3131259"/>
                <a:chExt cx="173736" cy="481194"/>
              </a:xfrm>
            </p:grpSpPr>
            <p:sp>
              <p:nvSpPr>
                <p:cNvPr id="143" name="Oval 14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2" name="Group 151"/>
            <p:cNvGrpSpPr/>
            <p:nvPr/>
          </p:nvGrpSpPr>
          <p:grpSpPr>
            <a:xfrm>
              <a:off x="9709157" y="1899873"/>
              <a:ext cx="321589" cy="303992"/>
              <a:chOff x="3813466" y="5015691"/>
              <a:chExt cx="509049" cy="481194"/>
            </a:xfrm>
          </p:grpSpPr>
          <p:grpSp>
            <p:nvGrpSpPr>
              <p:cNvPr id="153" name="Group 152"/>
              <p:cNvGrpSpPr/>
              <p:nvPr/>
            </p:nvGrpSpPr>
            <p:grpSpPr>
              <a:xfrm>
                <a:off x="3980819" y="5015691"/>
                <a:ext cx="173736" cy="481194"/>
                <a:chOff x="4951808" y="3131259"/>
                <a:chExt cx="173736" cy="481194"/>
              </a:xfrm>
            </p:grpSpPr>
            <p:sp>
              <p:nvSpPr>
                <p:cNvPr id="173" name="Oval 17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4183985" y="5060845"/>
                <a:ext cx="138530" cy="383684"/>
                <a:chOff x="4951808" y="3131259"/>
                <a:chExt cx="173736" cy="481194"/>
              </a:xfrm>
            </p:grpSpPr>
            <p:sp>
              <p:nvSpPr>
                <p:cNvPr id="167" name="Oval 16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p:cNvGrpSpPr/>
              <p:nvPr/>
            </p:nvGrpSpPr>
            <p:grpSpPr>
              <a:xfrm>
                <a:off x="3813466" y="5060845"/>
                <a:ext cx="138530" cy="383684"/>
                <a:chOff x="4951808" y="3131259"/>
                <a:chExt cx="173736" cy="481194"/>
              </a:xfrm>
            </p:grpSpPr>
            <p:sp>
              <p:nvSpPr>
                <p:cNvPr id="156" name="Oval 15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3" name="Group 332"/>
          <p:cNvGrpSpPr/>
          <p:nvPr/>
        </p:nvGrpSpPr>
        <p:grpSpPr>
          <a:xfrm>
            <a:off x="9249702" y="3157202"/>
            <a:ext cx="2442664" cy="2044379"/>
            <a:chOff x="9249702" y="1194515"/>
            <a:chExt cx="2442664" cy="2044379"/>
          </a:xfrm>
        </p:grpSpPr>
        <p:sp>
          <p:nvSpPr>
            <p:cNvPr id="334" name="Rounded Rectangle 333"/>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ounded Rectangle 334"/>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336" name="Rounded Rectangle 335"/>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337" name="Rounded Rectangle 336"/>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338" name="Group 337"/>
            <p:cNvGrpSpPr/>
            <p:nvPr/>
          </p:nvGrpSpPr>
          <p:grpSpPr>
            <a:xfrm>
              <a:off x="9999473" y="2257213"/>
              <a:ext cx="548927" cy="644693"/>
              <a:chOff x="9368268" y="2470463"/>
              <a:chExt cx="548927" cy="644693"/>
            </a:xfrm>
          </p:grpSpPr>
          <p:grpSp>
            <p:nvGrpSpPr>
              <p:cNvPr id="380" name="Group 379"/>
              <p:cNvGrpSpPr/>
              <p:nvPr/>
            </p:nvGrpSpPr>
            <p:grpSpPr>
              <a:xfrm>
                <a:off x="9520668" y="2470463"/>
                <a:ext cx="257981" cy="395950"/>
                <a:chOff x="8361394" y="1628219"/>
                <a:chExt cx="257981" cy="395950"/>
              </a:xfrm>
            </p:grpSpPr>
            <p:sp>
              <p:nvSpPr>
                <p:cNvPr id="391" name="Cube 390"/>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2" name="Straight Connector 391"/>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9659214" y="2622863"/>
                <a:ext cx="257981" cy="395950"/>
                <a:chOff x="8361394" y="1628219"/>
                <a:chExt cx="257981" cy="395950"/>
              </a:xfrm>
            </p:grpSpPr>
            <p:sp>
              <p:nvSpPr>
                <p:cNvPr id="387" name="Cube 38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8" name="Straight Connector 38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p:nvGrpSpPr>
            <p:grpSpPr>
              <a:xfrm>
                <a:off x="9368268" y="2719206"/>
                <a:ext cx="257981" cy="395950"/>
                <a:chOff x="8361394" y="1628219"/>
                <a:chExt cx="257981" cy="395950"/>
              </a:xfrm>
            </p:grpSpPr>
            <p:sp>
              <p:nvSpPr>
                <p:cNvPr id="383" name="Cube 38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39" name="TextBox 338"/>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2</a:t>
              </a:r>
            </a:p>
          </p:txBody>
        </p:sp>
        <p:sp>
          <p:nvSpPr>
            <p:cNvPr id="340" name="TextBox 339"/>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341" name="Group 340"/>
            <p:cNvGrpSpPr/>
            <p:nvPr/>
          </p:nvGrpSpPr>
          <p:grpSpPr>
            <a:xfrm>
              <a:off x="9713018" y="1260111"/>
              <a:ext cx="321589" cy="303992"/>
              <a:chOff x="3813466" y="5015691"/>
              <a:chExt cx="509049" cy="481194"/>
            </a:xfrm>
          </p:grpSpPr>
          <p:grpSp>
            <p:nvGrpSpPr>
              <p:cNvPr id="368" name="Group 367"/>
              <p:cNvGrpSpPr/>
              <p:nvPr/>
            </p:nvGrpSpPr>
            <p:grpSpPr>
              <a:xfrm>
                <a:off x="3980819" y="5015691"/>
                <a:ext cx="173736" cy="481194"/>
                <a:chOff x="4951808" y="3131259"/>
                <a:chExt cx="173736" cy="481194"/>
              </a:xfrm>
            </p:grpSpPr>
            <p:sp>
              <p:nvSpPr>
                <p:cNvPr id="377" name="Oval 37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4183985" y="5060845"/>
                <a:ext cx="138530" cy="383684"/>
                <a:chOff x="4951808" y="3131259"/>
                <a:chExt cx="173736" cy="481194"/>
              </a:xfrm>
            </p:grpSpPr>
            <p:sp>
              <p:nvSpPr>
                <p:cNvPr id="374" name="Oval 3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ounded Rectangle 3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3813466" y="5060845"/>
                <a:ext cx="138530" cy="383684"/>
                <a:chOff x="4951808" y="3131259"/>
                <a:chExt cx="173736" cy="481194"/>
              </a:xfrm>
            </p:grpSpPr>
            <p:sp>
              <p:nvSpPr>
                <p:cNvPr id="371" name="Oval 3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ounded Rectangle 3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ounded Rectangle 3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p:cNvGrpSpPr/>
            <p:nvPr/>
          </p:nvGrpSpPr>
          <p:grpSpPr>
            <a:xfrm>
              <a:off x="9709350" y="1578690"/>
              <a:ext cx="321589" cy="303992"/>
              <a:chOff x="3813466" y="5015691"/>
              <a:chExt cx="509049" cy="481194"/>
            </a:xfrm>
          </p:grpSpPr>
          <p:grpSp>
            <p:nvGrpSpPr>
              <p:cNvPr id="356" name="Group 355"/>
              <p:cNvGrpSpPr/>
              <p:nvPr/>
            </p:nvGrpSpPr>
            <p:grpSpPr>
              <a:xfrm>
                <a:off x="3980819" y="5015691"/>
                <a:ext cx="173736" cy="481194"/>
                <a:chOff x="4951808" y="3131259"/>
                <a:chExt cx="173736" cy="481194"/>
              </a:xfrm>
            </p:grpSpPr>
            <p:sp>
              <p:nvSpPr>
                <p:cNvPr id="365" name="Oval 3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ounded Rectangle 3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ounded Rectangle 366"/>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4183985" y="5060845"/>
                <a:ext cx="138530" cy="383684"/>
                <a:chOff x="4951808" y="3131259"/>
                <a:chExt cx="173736" cy="481194"/>
              </a:xfrm>
            </p:grpSpPr>
            <p:sp>
              <p:nvSpPr>
                <p:cNvPr id="362" name="Oval 36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3813466" y="5060845"/>
                <a:ext cx="138530" cy="383684"/>
                <a:chOff x="4951808" y="3131259"/>
                <a:chExt cx="173736" cy="481194"/>
              </a:xfrm>
            </p:grpSpPr>
            <p:sp>
              <p:nvSpPr>
                <p:cNvPr id="359" name="Oval 35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ounded Rectangle 35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ounded Rectangle 36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3" name="Group 342"/>
            <p:cNvGrpSpPr/>
            <p:nvPr/>
          </p:nvGrpSpPr>
          <p:grpSpPr>
            <a:xfrm>
              <a:off x="9709157" y="1899873"/>
              <a:ext cx="321589" cy="303992"/>
              <a:chOff x="3813466" y="5015691"/>
              <a:chExt cx="509049" cy="481194"/>
            </a:xfrm>
          </p:grpSpPr>
          <p:grpSp>
            <p:nvGrpSpPr>
              <p:cNvPr id="344" name="Group 343"/>
              <p:cNvGrpSpPr/>
              <p:nvPr/>
            </p:nvGrpSpPr>
            <p:grpSpPr>
              <a:xfrm>
                <a:off x="3980819" y="5015691"/>
                <a:ext cx="173736" cy="481194"/>
                <a:chOff x="4951808" y="3131259"/>
                <a:chExt cx="173736" cy="481194"/>
              </a:xfrm>
            </p:grpSpPr>
            <p:sp>
              <p:nvSpPr>
                <p:cNvPr id="353" name="Oval 35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ounded Rectangle 35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ounded Rectangle 35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4183985" y="5060845"/>
                <a:ext cx="138530" cy="383684"/>
                <a:chOff x="4951808" y="3131259"/>
                <a:chExt cx="173736" cy="481194"/>
              </a:xfrm>
            </p:grpSpPr>
            <p:sp>
              <p:nvSpPr>
                <p:cNvPr id="350" name="Oval 34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ounded Rectangle 35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3813466" y="5060845"/>
                <a:ext cx="138530" cy="383684"/>
                <a:chOff x="4951808" y="3131259"/>
                <a:chExt cx="173736" cy="481194"/>
              </a:xfrm>
            </p:grpSpPr>
            <p:sp>
              <p:nvSpPr>
                <p:cNvPr id="347" name="Oval 3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ounded Rectangle 3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6" name="Group 175"/>
          <p:cNvGrpSpPr/>
          <p:nvPr/>
        </p:nvGrpSpPr>
        <p:grpSpPr>
          <a:xfrm>
            <a:off x="5873530" y="4556249"/>
            <a:ext cx="173736" cy="481194"/>
            <a:chOff x="4951808" y="3131259"/>
            <a:chExt cx="173736" cy="481194"/>
          </a:xfrm>
        </p:grpSpPr>
        <p:sp>
          <p:nvSpPr>
            <p:cNvPr id="177" name="Oval 17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ounded Rectangle 17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0" name="Elbow Connector 179"/>
          <p:cNvCxnSpPr/>
          <p:nvPr/>
        </p:nvCxnSpPr>
        <p:spPr>
          <a:xfrm rot="16200000" flipV="1">
            <a:off x="4738952" y="3841962"/>
            <a:ext cx="1774931" cy="138530"/>
          </a:xfrm>
          <a:prstGeom prst="bentConnector4">
            <a:avLst>
              <a:gd name="adj1" fmla="val -53"/>
              <a:gd name="adj2" fmla="val 499958"/>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81" name="Elbow Connector 180"/>
          <p:cNvCxnSpPr/>
          <p:nvPr/>
        </p:nvCxnSpPr>
        <p:spPr>
          <a:xfrm flipV="1">
            <a:off x="5910106" y="2435549"/>
            <a:ext cx="3927882" cy="2023816"/>
          </a:xfrm>
          <a:prstGeom prst="bentConnector3">
            <a:avLst>
              <a:gd name="adj1" fmla="val 65976"/>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182" name="Elbow Connector 181"/>
          <p:cNvCxnSpPr/>
          <p:nvPr/>
        </p:nvCxnSpPr>
        <p:spPr>
          <a:xfrm flipV="1">
            <a:off x="6163090" y="4611123"/>
            <a:ext cx="3674898" cy="187570"/>
          </a:xfrm>
          <a:prstGeom prst="bentConnector3">
            <a:avLst>
              <a:gd name="adj1" fmla="val 63905"/>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83" name="TextBox 182"/>
          <p:cNvSpPr txBox="1"/>
          <p:nvPr/>
        </p:nvSpPr>
        <p:spPr>
          <a:xfrm>
            <a:off x="8438807" y="1998502"/>
            <a:ext cx="634026" cy="861774"/>
          </a:xfrm>
          <a:prstGeom prst="rect">
            <a:avLst/>
          </a:prstGeom>
          <a:noFill/>
        </p:spPr>
        <p:txBody>
          <a:bodyPr wrap="square" rtlCol="0">
            <a:spAutoFit/>
          </a:bodyPr>
          <a:lstStyle/>
          <a:p>
            <a:pPr algn="ctr"/>
            <a:r>
              <a:rPr lang="en-US" sz="5000" dirty="0">
                <a:solidFill>
                  <a:srgbClr val="FF0000"/>
                </a:solidFill>
              </a:rPr>
              <a:t>X</a:t>
            </a:r>
          </a:p>
        </p:txBody>
      </p:sp>
      <p:sp>
        <p:nvSpPr>
          <p:cNvPr id="184" name="TextBox 183"/>
          <p:cNvSpPr txBox="1"/>
          <p:nvPr/>
        </p:nvSpPr>
        <p:spPr>
          <a:xfrm>
            <a:off x="8455909" y="4166552"/>
            <a:ext cx="634026" cy="861774"/>
          </a:xfrm>
          <a:prstGeom prst="rect">
            <a:avLst/>
          </a:prstGeom>
          <a:noFill/>
        </p:spPr>
        <p:txBody>
          <a:bodyPr wrap="square" rtlCol="0">
            <a:spAutoFit/>
          </a:bodyPr>
          <a:lstStyle/>
          <a:p>
            <a:pPr algn="ctr"/>
            <a:r>
              <a:rPr lang="en-US" sz="5000" dirty="0">
                <a:solidFill>
                  <a:srgbClr val="FF0000"/>
                </a:solidFill>
              </a:rPr>
              <a:t>X</a:t>
            </a:r>
          </a:p>
        </p:txBody>
      </p:sp>
      <p:sp>
        <p:nvSpPr>
          <p:cNvPr id="198" name="Rounded Rectangular Callout 197"/>
          <p:cNvSpPr/>
          <p:nvPr/>
        </p:nvSpPr>
        <p:spPr>
          <a:xfrm>
            <a:off x="2136239" y="310269"/>
            <a:ext cx="3449628" cy="1251952"/>
          </a:xfrm>
          <a:prstGeom prst="wedgeRoundRectCallout">
            <a:avLst>
              <a:gd name="adj1" fmla="val 53512"/>
              <a:gd name="adj2" fmla="val 127407"/>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Azure AD Tenant Admins by default do not have management capabilities  over Azure subscriptions in their tenant.</a:t>
            </a:r>
          </a:p>
        </p:txBody>
      </p:sp>
      <p:sp>
        <p:nvSpPr>
          <p:cNvPr id="199" name="Rounded Rectangular Callout 197">
            <a:extLst>
              <a:ext uri="{FF2B5EF4-FFF2-40B4-BE49-F238E27FC236}">
                <a16:creationId xmlns:a16="http://schemas.microsoft.com/office/drawing/2014/main" id="{7728F71C-8FFC-4693-B34B-7DC82DD90CEE}"/>
              </a:ext>
            </a:extLst>
          </p:cNvPr>
          <p:cNvSpPr/>
          <p:nvPr/>
        </p:nvSpPr>
        <p:spPr>
          <a:xfrm>
            <a:off x="6135686" y="91428"/>
            <a:ext cx="3449628" cy="1251952"/>
          </a:xfrm>
          <a:prstGeom prst="wedgeRoundRectCallout">
            <a:avLst>
              <a:gd name="adj1" fmla="val 46919"/>
              <a:gd name="adj2" fmla="val 118138"/>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Azure Active Directory and Azure Subscription permissions are separate and different</a:t>
            </a:r>
          </a:p>
        </p:txBody>
      </p:sp>
      <p:sp>
        <p:nvSpPr>
          <p:cNvPr id="3" name="Footer Placeholder 2">
            <a:extLst>
              <a:ext uri="{FF2B5EF4-FFF2-40B4-BE49-F238E27FC236}">
                <a16:creationId xmlns:a16="http://schemas.microsoft.com/office/drawing/2014/main" id="{AD1B845E-B354-409D-9205-447DA56C0241}"/>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25380E4D-9DBD-4CE2-9840-1B3DC9DD3B34}"/>
              </a:ext>
            </a:extLst>
          </p:cNvPr>
          <p:cNvSpPr>
            <a:spLocks noGrp="1"/>
          </p:cNvSpPr>
          <p:nvPr>
            <p:ph type="sldNum" sz="quarter" idx="12"/>
          </p:nvPr>
        </p:nvSpPr>
        <p:spPr/>
        <p:txBody>
          <a:bodyPr/>
          <a:lstStyle/>
          <a:p>
            <a:fld id="{C53D275A-99A2-46A4-ACE6-231CF820144C}" type="slidenum">
              <a:rPr lang="en-US" smtClean="0"/>
              <a:t>10</a:t>
            </a:fld>
            <a:endParaRPr lang="en-US"/>
          </a:p>
        </p:txBody>
      </p:sp>
    </p:spTree>
    <p:extLst>
      <p:ext uri="{BB962C8B-B14F-4D97-AF65-F5344CB8AC3E}">
        <p14:creationId xmlns:p14="http://schemas.microsoft.com/office/powerpoint/2010/main" val="3529952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09234" y="1093825"/>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a:solidFill>
            <a:schemeClr val="bg1">
              <a:lumMod val="50000"/>
            </a:schemeClr>
          </a:solidFill>
        </p:grpSpPr>
        <p:grpSp>
          <p:nvGrpSpPr>
            <p:cNvPr id="186" name="Group 185"/>
            <p:cNvGrpSpPr/>
            <p:nvPr/>
          </p:nvGrpSpPr>
          <p:grpSpPr>
            <a:xfrm>
              <a:off x="3980819" y="5015691"/>
              <a:ext cx="173736" cy="481194"/>
              <a:chOff x="4951808" y="3131259"/>
              <a:chExt cx="173736" cy="481194"/>
            </a:xfrm>
            <a:grpFill/>
          </p:grpSpPr>
          <p:sp>
            <p:nvSpPr>
              <p:cNvPr id="195" name="Oval 194"/>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a:grpFill/>
          </p:grpSpPr>
          <p:sp>
            <p:nvSpPr>
              <p:cNvPr id="192" name="Oval 191"/>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a:grpFill/>
          </p:grpSpPr>
          <p:sp>
            <p:nvSpPr>
              <p:cNvPr id="189" name="Oval 188"/>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Rounded Rectangle 74"/>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TextBox 75"/>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4" name="Group 3"/>
          <p:cNvGrpSpPr/>
          <p:nvPr/>
        </p:nvGrpSpPr>
        <p:grpSpPr>
          <a:xfrm>
            <a:off x="9249702" y="1077971"/>
            <a:ext cx="2442664" cy="2044379"/>
            <a:chOff x="9249702" y="1194515"/>
            <a:chExt cx="2442664" cy="2044379"/>
          </a:xfrm>
        </p:grpSpPr>
        <p:sp>
          <p:nvSpPr>
            <p:cNvPr id="82" name="Rounded Rectangle 81"/>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Rounded Rectangle 82"/>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84" name="Rounded Rectangle 83"/>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85" name="Rounded Rectangle 84"/>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2" name="Group 1"/>
            <p:cNvGrpSpPr/>
            <p:nvPr/>
          </p:nvGrpSpPr>
          <p:grpSpPr>
            <a:xfrm>
              <a:off x="9999473" y="2257213"/>
              <a:ext cx="548927" cy="644693"/>
              <a:chOff x="9368268" y="2470463"/>
              <a:chExt cx="548927" cy="644693"/>
            </a:xfrm>
          </p:grpSpPr>
          <p:grpSp>
            <p:nvGrpSpPr>
              <p:cNvPr id="86" name="Group 85"/>
              <p:cNvGrpSpPr/>
              <p:nvPr/>
            </p:nvGrpSpPr>
            <p:grpSpPr>
              <a:xfrm>
                <a:off x="9520668" y="2470463"/>
                <a:ext cx="257981" cy="395950"/>
                <a:chOff x="8361394" y="1628219"/>
                <a:chExt cx="257981" cy="395950"/>
              </a:xfrm>
            </p:grpSpPr>
            <p:sp>
              <p:nvSpPr>
                <p:cNvPr id="97" name="Cube 9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8" name="Straight Connector 9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9659214" y="2622863"/>
                <a:ext cx="257981" cy="395950"/>
                <a:chOff x="8361394" y="1628219"/>
                <a:chExt cx="257981" cy="395950"/>
              </a:xfrm>
            </p:grpSpPr>
            <p:sp>
              <p:nvSpPr>
                <p:cNvPr id="93" name="Cube 9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4" name="Straight Connector 9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9368268" y="2719206"/>
                <a:ext cx="257981" cy="395950"/>
                <a:chOff x="8361394" y="1628219"/>
                <a:chExt cx="257981" cy="395950"/>
              </a:xfrm>
            </p:grpSpPr>
            <p:sp>
              <p:nvSpPr>
                <p:cNvPr id="89" name="Cube 88"/>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0" name="Straight Connector 89"/>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1" name="TextBox 80"/>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1</a:t>
              </a:r>
            </a:p>
          </p:txBody>
        </p:sp>
        <p:sp>
          <p:nvSpPr>
            <p:cNvPr id="79" name="TextBox 78"/>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125" name="Group 124"/>
            <p:cNvGrpSpPr/>
            <p:nvPr/>
          </p:nvGrpSpPr>
          <p:grpSpPr>
            <a:xfrm>
              <a:off x="9713018" y="1260111"/>
              <a:ext cx="321589" cy="303992"/>
              <a:chOff x="3813466" y="5015691"/>
              <a:chExt cx="509049" cy="481194"/>
            </a:xfrm>
          </p:grpSpPr>
          <p:grpSp>
            <p:nvGrpSpPr>
              <p:cNvPr id="126" name="Group 125"/>
              <p:cNvGrpSpPr/>
              <p:nvPr/>
            </p:nvGrpSpPr>
            <p:grpSpPr>
              <a:xfrm>
                <a:off x="3980819" y="5015691"/>
                <a:ext cx="173736" cy="481194"/>
                <a:chOff x="4951808" y="3131259"/>
                <a:chExt cx="173736" cy="481194"/>
              </a:xfrm>
            </p:grpSpPr>
            <p:sp>
              <p:nvSpPr>
                <p:cNvPr id="135" name="Oval 13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4183985" y="5060845"/>
                <a:ext cx="138530" cy="383684"/>
                <a:chOff x="4951808" y="3131259"/>
                <a:chExt cx="173736" cy="481194"/>
              </a:xfrm>
            </p:grpSpPr>
            <p:sp>
              <p:nvSpPr>
                <p:cNvPr id="132" name="Oval 13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p:cNvGrpSpPr/>
              <p:nvPr/>
            </p:nvGrpSpPr>
            <p:grpSpPr>
              <a:xfrm>
                <a:off x="3813466" y="5060845"/>
                <a:ext cx="138530" cy="383684"/>
                <a:chOff x="4951808" y="3131259"/>
                <a:chExt cx="173736" cy="481194"/>
              </a:xfrm>
            </p:grpSpPr>
            <p:sp>
              <p:nvSpPr>
                <p:cNvPr id="129" name="Oval 12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Group 138"/>
            <p:cNvGrpSpPr/>
            <p:nvPr/>
          </p:nvGrpSpPr>
          <p:grpSpPr>
            <a:xfrm>
              <a:off x="9709350" y="1578690"/>
              <a:ext cx="321589" cy="303992"/>
              <a:chOff x="3813466" y="5015691"/>
              <a:chExt cx="509049" cy="481194"/>
            </a:xfrm>
          </p:grpSpPr>
          <p:grpSp>
            <p:nvGrpSpPr>
              <p:cNvPr id="140" name="Group 139"/>
              <p:cNvGrpSpPr/>
              <p:nvPr/>
            </p:nvGrpSpPr>
            <p:grpSpPr>
              <a:xfrm>
                <a:off x="3980819" y="5015691"/>
                <a:ext cx="173736" cy="481194"/>
                <a:chOff x="4951808" y="3131259"/>
                <a:chExt cx="173736" cy="481194"/>
              </a:xfrm>
            </p:grpSpPr>
            <p:sp>
              <p:nvSpPr>
                <p:cNvPr id="149" name="Oval 14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4183985" y="5060845"/>
                <a:ext cx="138530" cy="383684"/>
                <a:chOff x="4951808" y="3131259"/>
                <a:chExt cx="173736" cy="481194"/>
              </a:xfrm>
            </p:grpSpPr>
            <p:sp>
              <p:nvSpPr>
                <p:cNvPr id="146" name="Oval 14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3813466" y="5060845"/>
                <a:ext cx="138530" cy="383684"/>
                <a:chOff x="4951808" y="3131259"/>
                <a:chExt cx="173736" cy="481194"/>
              </a:xfrm>
            </p:grpSpPr>
            <p:sp>
              <p:nvSpPr>
                <p:cNvPr id="143" name="Oval 14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2" name="Group 151"/>
            <p:cNvGrpSpPr/>
            <p:nvPr/>
          </p:nvGrpSpPr>
          <p:grpSpPr>
            <a:xfrm>
              <a:off x="9709157" y="1899873"/>
              <a:ext cx="321589" cy="303992"/>
              <a:chOff x="3813466" y="5015691"/>
              <a:chExt cx="509049" cy="481194"/>
            </a:xfrm>
          </p:grpSpPr>
          <p:grpSp>
            <p:nvGrpSpPr>
              <p:cNvPr id="153" name="Group 152"/>
              <p:cNvGrpSpPr/>
              <p:nvPr/>
            </p:nvGrpSpPr>
            <p:grpSpPr>
              <a:xfrm>
                <a:off x="3980819" y="5015691"/>
                <a:ext cx="173736" cy="481194"/>
                <a:chOff x="4951808" y="3131259"/>
                <a:chExt cx="173736" cy="481194"/>
              </a:xfrm>
            </p:grpSpPr>
            <p:sp>
              <p:nvSpPr>
                <p:cNvPr id="173" name="Oval 17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4183985" y="5060845"/>
                <a:ext cx="138530" cy="383684"/>
                <a:chOff x="4951808" y="3131259"/>
                <a:chExt cx="173736" cy="481194"/>
              </a:xfrm>
            </p:grpSpPr>
            <p:sp>
              <p:nvSpPr>
                <p:cNvPr id="167" name="Oval 16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p:cNvGrpSpPr/>
              <p:nvPr/>
            </p:nvGrpSpPr>
            <p:grpSpPr>
              <a:xfrm>
                <a:off x="3813466" y="5060845"/>
                <a:ext cx="138530" cy="383684"/>
                <a:chOff x="4951808" y="3131259"/>
                <a:chExt cx="173736" cy="481194"/>
              </a:xfrm>
            </p:grpSpPr>
            <p:sp>
              <p:nvSpPr>
                <p:cNvPr id="156" name="Oval 15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3" name="Group 332"/>
          <p:cNvGrpSpPr/>
          <p:nvPr/>
        </p:nvGrpSpPr>
        <p:grpSpPr>
          <a:xfrm>
            <a:off x="9249702" y="3157202"/>
            <a:ext cx="2442664" cy="2044379"/>
            <a:chOff x="9249702" y="1194515"/>
            <a:chExt cx="2442664" cy="2044379"/>
          </a:xfrm>
        </p:grpSpPr>
        <p:sp>
          <p:nvSpPr>
            <p:cNvPr id="334" name="Rounded Rectangle 333"/>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5" name="Rounded Rectangle 334"/>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336" name="Rounded Rectangle 335"/>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337" name="Rounded Rectangle 336"/>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338" name="Group 337"/>
            <p:cNvGrpSpPr/>
            <p:nvPr/>
          </p:nvGrpSpPr>
          <p:grpSpPr>
            <a:xfrm>
              <a:off x="9999473" y="2257213"/>
              <a:ext cx="548927" cy="644693"/>
              <a:chOff x="9368268" y="2470463"/>
              <a:chExt cx="548927" cy="644693"/>
            </a:xfrm>
          </p:grpSpPr>
          <p:grpSp>
            <p:nvGrpSpPr>
              <p:cNvPr id="380" name="Group 379"/>
              <p:cNvGrpSpPr/>
              <p:nvPr/>
            </p:nvGrpSpPr>
            <p:grpSpPr>
              <a:xfrm>
                <a:off x="9520668" y="2470463"/>
                <a:ext cx="257981" cy="395950"/>
                <a:chOff x="8361394" y="1628219"/>
                <a:chExt cx="257981" cy="395950"/>
              </a:xfrm>
            </p:grpSpPr>
            <p:sp>
              <p:nvSpPr>
                <p:cNvPr id="391" name="Cube 390"/>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2" name="Straight Connector 391"/>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9659214" y="2622863"/>
                <a:ext cx="257981" cy="395950"/>
                <a:chOff x="8361394" y="1628219"/>
                <a:chExt cx="257981" cy="395950"/>
              </a:xfrm>
            </p:grpSpPr>
            <p:sp>
              <p:nvSpPr>
                <p:cNvPr id="387" name="Cube 38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8" name="Straight Connector 38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p:nvGrpSpPr>
            <p:grpSpPr>
              <a:xfrm>
                <a:off x="9368268" y="2719206"/>
                <a:ext cx="257981" cy="395950"/>
                <a:chOff x="8361394" y="1628219"/>
                <a:chExt cx="257981" cy="395950"/>
              </a:xfrm>
            </p:grpSpPr>
            <p:sp>
              <p:nvSpPr>
                <p:cNvPr id="383" name="Cube 38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39" name="TextBox 338"/>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2</a:t>
              </a:r>
            </a:p>
          </p:txBody>
        </p:sp>
        <p:sp>
          <p:nvSpPr>
            <p:cNvPr id="340" name="TextBox 339"/>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341" name="Group 340"/>
            <p:cNvGrpSpPr/>
            <p:nvPr/>
          </p:nvGrpSpPr>
          <p:grpSpPr>
            <a:xfrm>
              <a:off x="9713018" y="1260111"/>
              <a:ext cx="321589" cy="303992"/>
              <a:chOff x="3813466" y="5015691"/>
              <a:chExt cx="509049" cy="481194"/>
            </a:xfrm>
          </p:grpSpPr>
          <p:grpSp>
            <p:nvGrpSpPr>
              <p:cNvPr id="368" name="Group 367"/>
              <p:cNvGrpSpPr/>
              <p:nvPr/>
            </p:nvGrpSpPr>
            <p:grpSpPr>
              <a:xfrm>
                <a:off x="3980819" y="5015691"/>
                <a:ext cx="173736" cy="481194"/>
                <a:chOff x="4951808" y="3131259"/>
                <a:chExt cx="173736" cy="481194"/>
              </a:xfrm>
            </p:grpSpPr>
            <p:sp>
              <p:nvSpPr>
                <p:cNvPr id="377" name="Oval 37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4183985" y="5060845"/>
                <a:ext cx="138530" cy="383684"/>
                <a:chOff x="4951808" y="3131259"/>
                <a:chExt cx="173736" cy="481194"/>
              </a:xfrm>
            </p:grpSpPr>
            <p:sp>
              <p:nvSpPr>
                <p:cNvPr id="374" name="Oval 3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ounded Rectangle 3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3813466" y="5060845"/>
                <a:ext cx="138530" cy="383684"/>
                <a:chOff x="4951808" y="3131259"/>
                <a:chExt cx="173736" cy="481194"/>
              </a:xfrm>
            </p:grpSpPr>
            <p:sp>
              <p:nvSpPr>
                <p:cNvPr id="371" name="Oval 3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ounded Rectangle 3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ounded Rectangle 3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p:cNvGrpSpPr/>
            <p:nvPr/>
          </p:nvGrpSpPr>
          <p:grpSpPr>
            <a:xfrm>
              <a:off x="9709350" y="1578690"/>
              <a:ext cx="321589" cy="303992"/>
              <a:chOff x="3813466" y="5015691"/>
              <a:chExt cx="509049" cy="481194"/>
            </a:xfrm>
          </p:grpSpPr>
          <p:grpSp>
            <p:nvGrpSpPr>
              <p:cNvPr id="356" name="Group 355"/>
              <p:cNvGrpSpPr/>
              <p:nvPr/>
            </p:nvGrpSpPr>
            <p:grpSpPr>
              <a:xfrm>
                <a:off x="3980819" y="5015691"/>
                <a:ext cx="173736" cy="481194"/>
                <a:chOff x="4951808" y="3131259"/>
                <a:chExt cx="173736" cy="481194"/>
              </a:xfrm>
            </p:grpSpPr>
            <p:sp>
              <p:nvSpPr>
                <p:cNvPr id="365" name="Oval 3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ounded Rectangle 3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ounded Rectangle 366"/>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4183985" y="5060845"/>
                <a:ext cx="138530" cy="383684"/>
                <a:chOff x="4951808" y="3131259"/>
                <a:chExt cx="173736" cy="481194"/>
              </a:xfrm>
            </p:grpSpPr>
            <p:sp>
              <p:nvSpPr>
                <p:cNvPr id="362" name="Oval 36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3813466" y="5060845"/>
                <a:ext cx="138530" cy="383684"/>
                <a:chOff x="4951808" y="3131259"/>
                <a:chExt cx="173736" cy="481194"/>
              </a:xfrm>
            </p:grpSpPr>
            <p:sp>
              <p:nvSpPr>
                <p:cNvPr id="359" name="Oval 35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ounded Rectangle 35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ounded Rectangle 36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3" name="Group 342"/>
            <p:cNvGrpSpPr/>
            <p:nvPr/>
          </p:nvGrpSpPr>
          <p:grpSpPr>
            <a:xfrm>
              <a:off x="9709157" y="1899873"/>
              <a:ext cx="321589" cy="303992"/>
              <a:chOff x="3813466" y="5015691"/>
              <a:chExt cx="509049" cy="481194"/>
            </a:xfrm>
          </p:grpSpPr>
          <p:grpSp>
            <p:nvGrpSpPr>
              <p:cNvPr id="344" name="Group 343"/>
              <p:cNvGrpSpPr/>
              <p:nvPr/>
            </p:nvGrpSpPr>
            <p:grpSpPr>
              <a:xfrm>
                <a:off x="3980819" y="5015691"/>
                <a:ext cx="173736" cy="481194"/>
                <a:chOff x="4951808" y="3131259"/>
                <a:chExt cx="173736" cy="481194"/>
              </a:xfrm>
            </p:grpSpPr>
            <p:sp>
              <p:nvSpPr>
                <p:cNvPr id="353" name="Oval 35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ounded Rectangle 35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ounded Rectangle 35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4183985" y="5060845"/>
                <a:ext cx="138530" cy="383684"/>
                <a:chOff x="4951808" y="3131259"/>
                <a:chExt cx="173736" cy="481194"/>
              </a:xfrm>
            </p:grpSpPr>
            <p:sp>
              <p:nvSpPr>
                <p:cNvPr id="350" name="Oval 34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ounded Rectangle 35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3813466" y="5060845"/>
                <a:ext cx="138530" cy="383684"/>
                <a:chOff x="4951808" y="3131259"/>
                <a:chExt cx="173736" cy="481194"/>
              </a:xfrm>
            </p:grpSpPr>
            <p:sp>
              <p:nvSpPr>
                <p:cNvPr id="347" name="Oval 3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ounded Rectangle 3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6" name="Group 175"/>
          <p:cNvGrpSpPr/>
          <p:nvPr/>
        </p:nvGrpSpPr>
        <p:grpSpPr>
          <a:xfrm>
            <a:off x="5873530" y="4556249"/>
            <a:ext cx="173736" cy="481194"/>
            <a:chOff x="4951808" y="3131259"/>
            <a:chExt cx="173736" cy="481194"/>
          </a:xfrm>
        </p:grpSpPr>
        <p:sp>
          <p:nvSpPr>
            <p:cNvPr id="177" name="Oval 17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ounded Rectangle 17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1" name="Elbow Connector 180"/>
          <p:cNvCxnSpPr/>
          <p:nvPr/>
        </p:nvCxnSpPr>
        <p:spPr>
          <a:xfrm flipV="1">
            <a:off x="5910106" y="3417719"/>
            <a:ext cx="3700059" cy="1041646"/>
          </a:xfrm>
          <a:prstGeom prst="bentConnector3">
            <a:avLst>
              <a:gd name="adj1" fmla="val 50000"/>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cxnSp>
        <p:nvCxnSpPr>
          <p:cNvPr id="182" name="Elbow Connector 181"/>
          <p:cNvCxnSpPr/>
          <p:nvPr/>
        </p:nvCxnSpPr>
        <p:spPr>
          <a:xfrm flipV="1">
            <a:off x="6163090" y="4611123"/>
            <a:ext cx="3674898" cy="187570"/>
          </a:xfrm>
          <a:prstGeom prst="bentConnector3">
            <a:avLst>
              <a:gd name="adj1" fmla="val 63905"/>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99" name="Rounded Rectangular Callout 198"/>
          <p:cNvSpPr/>
          <p:nvPr/>
        </p:nvSpPr>
        <p:spPr>
          <a:xfrm>
            <a:off x="1722873" y="3109303"/>
            <a:ext cx="2800688" cy="1016437"/>
          </a:xfrm>
          <a:prstGeom prst="wedgeRoundRectCallout">
            <a:avLst>
              <a:gd name="adj1" fmla="val 92837"/>
              <a:gd name="adj2" fmla="val 103964"/>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User must be assigned role for a subscription before he/she can manage that subscription.</a:t>
            </a:r>
          </a:p>
        </p:txBody>
      </p:sp>
      <p:sp>
        <p:nvSpPr>
          <p:cNvPr id="3" name="Footer Placeholder 2">
            <a:extLst>
              <a:ext uri="{FF2B5EF4-FFF2-40B4-BE49-F238E27FC236}">
                <a16:creationId xmlns:a16="http://schemas.microsoft.com/office/drawing/2014/main" id="{635BF4B4-CAF9-4469-B0EE-EE4A2432C86D}"/>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50FF36B-78CD-4698-AA26-C7B444BF5A62}"/>
              </a:ext>
            </a:extLst>
          </p:cNvPr>
          <p:cNvSpPr>
            <a:spLocks noGrp="1"/>
          </p:cNvSpPr>
          <p:nvPr>
            <p:ph type="sldNum" sz="quarter" idx="12"/>
          </p:nvPr>
        </p:nvSpPr>
        <p:spPr/>
        <p:txBody>
          <a:bodyPr/>
          <a:lstStyle/>
          <a:p>
            <a:fld id="{C53D275A-99A2-46A4-ACE6-231CF820144C}" type="slidenum">
              <a:rPr lang="en-US" smtClean="0"/>
              <a:t>11</a:t>
            </a:fld>
            <a:endParaRPr lang="en-US"/>
          </a:p>
        </p:txBody>
      </p:sp>
    </p:spTree>
    <p:extLst>
      <p:ext uri="{BB962C8B-B14F-4D97-AF65-F5344CB8AC3E}">
        <p14:creationId xmlns:p14="http://schemas.microsoft.com/office/powerpoint/2010/main" val="3081496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09234" y="1093825"/>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p:grpSpPr>
        <p:grpSp>
          <p:nvGrpSpPr>
            <p:cNvPr id="186" name="Group 185"/>
            <p:cNvGrpSpPr/>
            <p:nvPr/>
          </p:nvGrpSpPr>
          <p:grpSpPr>
            <a:xfrm>
              <a:off x="3980819" y="5015691"/>
              <a:ext cx="173736" cy="481194"/>
              <a:chOff x="4951808" y="3131259"/>
              <a:chExt cx="173736" cy="481194"/>
            </a:xfrm>
          </p:grpSpPr>
          <p:sp>
            <p:nvSpPr>
              <p:cNvPr id="195" name="Oval 19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p:grpSpPr>
          <p:sp>
            <p:nvSpPr>
              <p:cNvPr id="192" name="Oval 19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p:grpSpPr>
          <p:sp>
            <p:nvSpPr>
              <p:cNvPr id="189" name="Oval 18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Rounded Rectangle 74"/>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TextBox 75"/>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333" name="Group 332"/>
          <p:cNvGrpSpPr/>
          <p:nvPr/>
        </p:nvGrpSpPr>
        <p:grpSpPr>
          <a:xfrm>
            <a:off x="9249702" y="3157202"/>
            <a:ext cx="2442664" cy="2044379"/>
            <a:chOff x="9249702" y="1194515"/>
            <a:chExt cx="2442664" cy="2044379"/>
          </a:xfrm>
        </p:grpSpPr>
        <p:sp>
          <p:nvSpPr>
            <p:cNvPr id="334" name="Rounded Rectangle 333"/>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ounded Rectangle 334"/>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336" name="Rounded Rectangle 335"/>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337" name="Rounded Rectangle 336"/>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338" name="Group 337"/>
            <p:cNvGrpSpPr/>
            <p:nvPr/>
          </p:nvGrpSpPr>
          <p:grpSpPr>
            <a:xfrm>
              <a:off x="9999473" y="2257213"/>
              <a:ext cx="548927" cy="644693"/>
              <a:chOff x="9368268" y="2470463"/>
              <a:chExt cx="548927" cy="644693"/>
            </a:xfrm>
          </p:grpSpPr>
          <p:grpSp>
            <p:nvGrpSpPr>
              <p:cNvPr id="380" name="Group 379"/>
              <p:cNvGrpSpPr/>
              <p:nvPr/>
            </p:nvGrpSpPr>
            <p:grpSpPr>
              <a:xfrm>
                <a:off x="9520668" y="2470463"/>
                <a:ext cx="257981" cy="395950"/>
                <a:chOff x="8361394" y="1628219"/>
                <a:chExt cx="257981" cy="395950"/>
              </a:xfrm>
            </p:grpSpPr>
            <p:sp>
              <p:nvSpPr>
                <p:cNvPr id="391" name="Cube 390"/>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2" name="Straight Connector 391"/>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9659214" y="2622863"/>
                <a:ext cx="257981" cy="395950"/>
                <a:chOff x="8361394" y="1628219"/>
                <a:chExt cx="257981" cy="395950"/>
              </a:xfrm>
            </p:grpSpPr>
            <p:sp>
              <p:nvSpPr>
                <p:cNvPr id="387" name="Cube 38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8" name="Straight Connector 38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p:nvGrpSpPr>
            <p:grpSpPr>
              <a:xfrm>
                <a:off x="9368268" y="2719206"/>
                <a:ext cx="257981" cy="395950"/>
                <a:chOff x="8361394" y="1628219"/>
                <a:chExt cx="257981" cy="395950"/>
              </a:xfrm>
            </p:grpSpPr>
            <p:sp>
              <p:nvSpPr>
                <p:cNvPr id="383" name="Cube 38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39" name="TextBox 338"/>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1 and 2</a:t>
              </a:r>
            </a:p>
          </p:txBody>
        </p:sp>
        <p:sp>
          <p:nvSpPr>
            <p:cNvPr id="340" name="TextBox 339"/>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341" name="Group 340"/>
            <p:cNvGrpSpPr/>
            <p:nvPr/>
          </p:nvGrpSpPr>
          <p:grpSpPr>
            <a:xfrm>
              <a:off x="9713018" y="1260111"/>
              <a:ext cx="321589" cy="303992"/>
              <a:chOff x="3813466" y="5015691"/>
              <a:chExt cx="509049" cy="481194"/>
            </a:xfrm>
          </p:grpSpPr>
          <p:grpSp>
            <p:nvGrpSpPr>
              <p:cNvPr id="368" name="Group 367"/>
              <p:cNvGrpSpPr/>
              <p:nvPr/>
            </p:nvGrpSpPr>
            <p:grpSpPr>
              <a:xfrm>
                <a:off x="3980819" y="5015691"/>
                <a:ext cx="173736" cy="481194"/>
                <a:chOff x="4951808" y="3131259"/>
                <a:chExt cx="173736" cy="481194"/>
              </a:xfrm>
            </p:grpSpPr>
            <p:sp>
              <p:nvSpPr>
                <p:cNvPr id="377" name="Oval 37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4183985" y="5060845"/>
                <a:ext cx="138530" cy="383684"/>
                <a:chOff x="4951808" y="3131259"/>
                <a:chExt cx="173736" cy="481194"/>
              </a:xfrm>
            </p:grpSpPr>
            <p:sp>
              <p:nvSpPr>
                <p:cNvPr id="374" name="Oval 3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ounded Rectangle 3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3813466" y="5060845"/>
                <a:ext cx="138530" cy="383684"/>
                <a:chOff x="4951808" y="3131259"/>
                <a:chExt cx="173736" cy="481194"/>
              </a:xfrm>
            </p:grpSpPr>
            <p:sp>
              <p:nvSpPr>
                <p:cNvPr id="371" name="Oval 3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ounded Rectangle 3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ounded Rectangle 3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p:cNvGrpSpPr/>
            <p:nvPr/>
          </p:nvGrpSpPr>
          <p:grpSpPr>
            <a:xfrm>
              <a:off x="9709350" y="1578690"/>
              <a:ext cx="321589" cy="303992"/>
              <a:chOff x="3813466" y="5015691"/>
              <a:chExt cx="509049" cy="481194"/>
            </a:xfrm>
          </p:grpSpPr>
          <p:grpSp>
            <p:nvGrpSpPr>
              <p:cNvPr id="356" name="Group 355"/>
              <p:cNvGrpSpPr/>
              <p:nvPr/>
            </p:nvGrpSpPr>
            <p:grpSpPr>
              <a:xfrm>
                <a:off x="3980819" y="5015691"/>
                <a:ext cx="173736" cy="481194"/>
                <a:chOff x="4951808" y="3131259"/>
                <a:chExt cx="173736" cy="481194"/>
              </a:xfrm>
            </p:grpSpPr>
            <p:sp>
              <p:nvSpPr>
                <p:cNvPr id="365" name="Oval 3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ounded Rectangle 3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ounded Rectangle 366"/>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4183985" y="5060845"/>
                <a:ext cx="138530" cy="383684"/>
                <a:chOff x="4951808" y="3131259"/>
                <a:chExt cx="173736" cy="481194"/>
              </a:xfrm>
            </p:grpSpPr>
            <p:sp>
              <p:nvSpPr>
                <p:cNvPr id="362" name="Oval 36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3813466" y="5060845"/>
                <a:ext cx="138530" cy="383684"/>
                <a:chOff x="4951808" y="3131259"/>
                <a:chExt cx="173736" cy="481194"/>
              </a:xfrm>
            </p:grpSpPr>
            <p:sp>
              <p:nvSpPr>
                <p:cNvPr id="359" name="Oval 35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ounded Rectangle 35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ounded Rectangle 36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3" name="Group 342"/>
            <p:cNvGrpSpPr/>
            <p:nvPr/>
          </p:nvGrpSpPr>
          <p:grpSpPr>
            <a:xfrm>
              <a:off x="9709157" y="1899873"/>
              <a:ext cx="321589" cy="303992"/>
              <a:chOff x="3813466" y="5015691"/>
              <a:chExt cx="509049" cy="481194"/>
            </a:xfrm>
          </p:grpSpPr>
          <p:grpSp>
            <p:nvGrpSpPr>
              <p:cNvPr id="344" name="Group 343"/>
              <p:cNvGrpSpPr/>
              <p:nvPr/>
            </p:nvGrpSpPr>
            <p:grpSpPr>
              <a:xfrm>
                <a:off x="3980819" y="5015691"/>
                <a:ext cx="173736" cy="481194"/>
                <a:chOff x="4951808" y="3131259"/>
                <a:chExt cx="173736" cy="481194"/>
              </a:xfrm>
            </p:grpSpPr>
            <p:sp>
              <p:nvSpPr>
                <p:cNvPr id="353" name="Oval 35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ounded Rectangle 35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ounded Rectangle 35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4183985" y="5060845"/>
                <a:ext cx="138530" cy="383684"/>
                <a:chOff x="4951808" y="3131259"/>
                <a:chExt cx="173736" cy="481194"/>
              </a:xfrm>
            </p:grpSpPr>
            <p:sp>
              <p:nvSpPr>
                <p:cNvPr id="350" name="Oval 34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ounded Rectangle 35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3813466" y="5060845"/>
                <a:ext cx="138530" cy="383684"/>
                <a:chOff x="4951808" y="3131259"/>
                <a:chExt cx="173736" cy="481194"/>
              </a:xfrm>
            </p:grpSpPr>
            <p:sp>
              <p:nvSpPr>
                <p:cNvPr id="347" name="Oval 3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ounded Rectangle 3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76" name="Isosceles Triangle 175"/>
          <p:cNvSpPr/>
          <p:nvPr/>
        </p:nvSpPr>
        <p:spPr>
          <a:xfrm>
            <a:off x="1096270" y="1093825"/>
            <a:ext cx="2502327" cy="4107912"/>
          </a:xfrm>
          <a:prstGeom prst="triangle">
            <a:avLst/>
          </a:prstGeom>
          <a:solidFill>
            <a:srgbClr val="00206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77" name="Group 176"/>
          <p:cNvGrpSpPr/>
          <p:nvPr/>
        </p:nvGrpSpPr>
        <p:grpSpPr>
          <a:xfrm>
            <a:off x="2093213" y="2831666"/>
            <a:ext cx="509049" cy="481194"/>
            <a:chOff x="3813466" y="5015691"/>
            <a:chExt cx="509049" cy="481194"/>
          </a:xfrm>
        </p:grpSpPr>
        <p:grpSp>
          <p:nvGrpSpPr>
            <p:cNvPr id="178" name="Group 177"/>
            <p:cNvGrpSpPr/>
            <p:nvPr/>
          </p:nvGrpSpPr>
          <p:grpSpPr>
            <a:xfrm>
              <a:off x="3980819" y="5015691"/>
              <a:ext cx="173736" cy="481194"/>
              <a:chOff x="4951808" y="3131259"/>
              <a:chExt cx="173736" cy="481194"/>
            </a:xfrm>
          </p:grpSpPr>
          <p:sp>
            <p:nvSpPr>
              <p:cNvPr id="200" name="Oval 19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ounded Rectangle 20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p:cNvGrpSpPr/>
            <p:nvPr/>
          </p:nvGrpSpPr>
          <p:grpSpPr>
            <a:xfrm>
              <a:off x="4183985" y="5060845"/>
              <a:ext cx="138530" cy="383684"/>
              <a:chOff x="4951808" y="3131259"/>
              <a:chExt cx="173736" cy="481194"/>
            </a:xfrm>
          </p:grpSpPr>
          <p:sp>
            <p:nvSpPr>
              <p:cNvPr id="184" name="Oval 18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3813466" y="5060845"/>
              <a:ext cx="138530" cy="383684"/>
              <a:chOff x="4951808" y="3131259"/>
              <a:chExt cx="173736" cy="481194"/>
            </a:xfrm>
          </p:grpSpPr>
          <p:sp>
            <p:nvSpPr>
              <p:cNvPr id="181" name="Oval 18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ounded Rectangle 18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3" name="TextBox 202"/>
          <p:cNvSpPr txBox="1"/>
          <p:nvPr/>
        </p:nvSpPr>
        <p:spPr>
          <a:xfrm>
            <a:off x="917449"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Partner</a:t>
            </a:r>
          </a:p>
        </p:txBody>
      </p:sp>
      <p:sp>
        <p:nvSpPr>
          <p:cNvPr id="204" name="Rounded Rectangle 203"/>
          <p:cNvSpPr/>
          <p:nvPr/>
        </p:nvSpPr>
        <p:spPr>
          <a:xfrm>
            <a:off x="2677312" y="2949682"/>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grpSp>
        <p:nvGrpSpPr>
          <p:cNvPr id="233" name="Group 232"/>
          <p:cNvGrpSpPr/>
          <p:nvPr/>
        </p:nvGrpSpPr>
        <p:grpSpPr>
          <a:xfrm>
            <a:off x="2260564" y="4460202"/>
            <a:ext cx="173736" cy="481194"/>
            <a:chOff x="4951808" y="3131259"/>
            <a:chExt cx="173736" cy="481194"/>
          </a:xfrm>
        </p:grpSpPr>
        <p:sp>
          <p:nvSpPr>
            <p:cNvPr id="234" name="Oval 23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ounded Rectangle 23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7" name="Elbow Connector 236"/>
          <p:cNvCxnSpPr/>
          <p:nvPr/>
        </p:nvCxnSpPr>
        <p:spPr>
          <a:xfrm rot="10800000">
            <a:off x="1956883" y="3052717"/>
            <a:ext cx="167351" cy="1628084"/>
          </a:xfrm>
          <a:prstGeom prst="bentConnector3">
            <a:avLst>
              <a:gd name="adj1" fmla="val 546841"/>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3646717" y="5344857"/>
            <a:ext cx="100584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626538" y="3100557"/>
            <a:ext cx="959117"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40" name="Elbow Connector 239"/>
          <p:cNvCxnSpPr/>
          <p:nvPr/>
        </p:nvCxnSpPr>
        <p:spPr>
          <a:xfrm flipV="1">
            <a:off x="2573098" y="4680801"/>
            <a:ext cx="7264890" cy="1"/>
          </a:xfrm>
          <a:prstGeom prst="bentConnector3">
            <a:avLst>
              <a:gd name="adj1" fmla="val 50000"/>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241" name="TextBox 240"/>
          <p:cNvSpPr txBox="1"/>
          <p:nvPr/>
        </p:nvSpPr>
        <p:spPr>
          <a:xfrm>
            <a:off x="8455909" y="4224920"/>
            <a:ext cx="634026" cy="861774"/>
          </a:xfrm>
          <a:prstGeom prst="rect">
            <a:avLst/>
          </a:prstGeom>
          <a:noFill/>
        </p:spPr>
        <p:txBody>
          <a:bodyPr wrap="square" rtlCol="0">
            <a:spAutoFit/>
          </a:bodyPr>
          <a:lstStyle/>
          <a:p>
            <a:pPr algn="ctr"/>
            <a:r>
              <a:rPr lang="en-US" sz="5000" dirty="0">
                <a:solidFill>
                  <a:srgbClr val="FF0000"/>
                </a:solidFill>
              </a:rPr>
              <a:t>X</a:t>
            </a:r>
          </a:p>
        </p:txBody>
      </p:sp>
      <p:sp>
        <p:nvSpPr>
          <p:cNvPr id="242" name="Rounded Rectangular Callout 241"/>
          <p:cNvSpPr/>
          <p:nvPr/>
        </p:nvSpPr>
        <p:spPr>
          <a:xfrm>
            <a:off x="2934653" y="1150234"/>
            <a:ext cx="2800688" cy="1016437"/>
          </a:xfrm>
          <a:prstGeom prst="wedgeRoundRectCallout">
            <a:avLst>
              <a:gd name="adj1" fmla="val -25950"/>
              <a:gd name="adj2" fmla="val 120234"/>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Assigning Tenant Admin rights to the customer tenant does not give the partners rights to manage Azure subscriptions!</a:t>
            </a:r>
          </a:p>
        </p:txBody>
      </p:sp>
      <p:sp>
        <p:nvSpPr>
          <p:cNvPr id="2" name="Footer Placeholder 1">
            <a:extLst>
              <a:ext uri="{FF2B5EF4-FFF2-40B4-BE49-F238E27FC236}">
                <a16:creationId xmlns:a16="http://schemas.microsoft.com/office/drawing/2014/main" id="{E8C8C288-467D-4206-BC83-6633E9943681}"/>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140508DD-487B-4419-9B86-B632817BB257}"/>
              </a:ext>
            </a:extLst>
          </p:cNvPr>
          <p:cNvSpPr>
            <a:spLocks noGrp="1"/>
          </p:cNvSpPr>
          <p:nvPr>
            <p:ph type="sldNum" sz="quarter" idx="12"/>
          </p:nvPr>
        </p:nvSpPr>
        <p:spPr/>
        <p:txBody>
          <a:bodyPr/>
          <a:lstStyle/>
          <a:p>
            <a:fld id="{C53D275A-99A2-46A4-ACE6-231CF820144C}" type="slidenum">
              <a:rPr lang="en-US" smtClean="0"/>
              <a:t>12</a:t>
            </a:fld>
            <a:endParaRPr lang="en-US"/>
          </a:p>
        </p:txBody>
      </p:sp>
    </p:spTree>
    <p:extLst>
      <p:ext uri="{BB962C8B-B14F-4D97-AF65-F5344CB8AC3E}">
        <p14:creationId xmlns:p14="http://schemas.microsoft.com/office/powerpoint/2010/main" val="349139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09234" y="1093825"/>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p:grpSpPr>
        <p:grpSp>
          <p:nvGrpSpPr>
            <p:cNvPr id="186" name="Group 185"/>
            <p:cNvGrpSpPr/>
            <p:nvPr/>
          </p:nvGrpSpPr>
          <p:grpSpPr>
            <a:xfrm>
              <a:off x="3980819" y="5015691"/>
              <a:ext cx="173736" cy="481194"/>
              <a:chOff x="4951808" y="3131259"/>
              <a:chExt cx="173736" cy="481194"/>
            </a:xfrm>
          </p:grpSpPr>
          <p:sp>
            <p:nvSpPr>
              <p:cNvPr id="195" name="Oval 19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p:grpSpPr>
          <p:sp>
            <p:nvSpPr>
              <p:cNvPr id="192" name="Oval 19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p:grpSpPr>
          <p:sp>
            <p:nvSpPr>
              <p:cNvPr id="189" name="Oval 18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Rounded Rectangle 74"/>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TextBox 75"/>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333" name="Group 332"/>
          <p:cNvGrpSpPr/>
          <p:nvPr/>
        </p:nvGrpSpPr>
        <p:grpSpPr>
          <a:xfrm>
            <a:off x="9249702" y="3157202"/>
            <a:ext cx="2442664" cy="2044379"/>
            <a:chOff x="9249702" y="1194515"/>
            <a:chExt cx="2442664" cy="2044379"/>
          </a:xfrm>
        </p:grpSpPr>
        <p:sp>
          <p:nvSpPr>
            <p:cNvPr id="334" name="Rounded Rectangle 333"/>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ounded Rectangle 334"/>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336" name="Rounded Rectangle 335"/>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337" name="Rounded Rectangle 336"/>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338" name="Group 337"/>
            <p:cNvGrpSpPr/>
            <p:nvPr/>
          </p:nvGrpSpPr>
          <p:grpSpPr>
            <a:xfrm>
              <a:off x="9999473" y="2257213"/>
              <a:ext cx="548927" cy="644693"/>
              <a:chOff x="9368268" y="2470463"/>
              <a:chExt cx="548927" cy="644693"/>
            </a:xfrm>
          </p:grpSpPr>
          <p:grpSp>
            <p:nvGrpSpPr>
              <p:cNvPr id="380" name="Group 379"/>
              <p:cNvGrpSpPr/>
              <p:nvPr/>
            </p:nvGrpSpPr>
            <p:grpSpPr>
              <a:xfrm>
                <a:off x="9520668" y="2470463"/>
                <a:ext cx="257981" cy="395950"/>
                <a:chOff x="8361394" y="1628219"/>
                <a:chExt cx="257981" cy="395950"/>
              </a:xfrm>
            </p:grpSpPr>
            <p:sp>
              <p:nvSpPr>
                <p:cNvPr id="391" name="Cube 390"/>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2" name="Straight Connector 391"/>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9659214" y="2622863"/>
                <a:ext cx="257981" cy="395950"/>
                <a:chOff x="8361394" y="1628219"/>
                <a:chExt cx="257981" cy="395950"/>
              </a:xfrm>
            </p:grpSpPr>
            <p:sp>
              <p:nvSpPr>
                <p:cNvPr id="387" name="Cube 38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8" name="Straight Connector 38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p:nvGrpSpPr>
            <p:grpSpPr>
              <a:xfrm>
                <a:off x="9368268" y="2719206"/>
                <a:ext cx="257981" cy="395950"/>
                <a:chOff x="8361394" y="1628219"/>
                <a:chExt cx="257981" cy="395950"/>
              </a:xfrm>
            </p:grpSpPr>
            <p:sp>
              <p:nvSpPr>
                <p:cNvPr id="383" name="Cube 38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39" name="TextBox 338"/>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1 and 2</a:t>
              </a:r>
            </a:p>
          </p:txBody>
        </p:sp>
        <p:sp>
          <p:nvSpPr>
            <p:cNvPr id="340" name="TextBox 339"/>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341" name="Group 340"/>
            <p:cNvGrpSpPr/>
            <p:nvPr/>
          </p:nvGrpSpPr>
          <p:grpSpPr>
            <a:xfrm>
              <a:off x="9713018" y="1260111"/>
              <a:ext cx="321589" cy="303992"/>
              <a:chOff x="3813466" y="5015691"/>
              <a:chExt cx="509049" cy="481194"/>
            </a:xfrm>
          </p:grpSpPr>
          <p:grpSp>
            <p:nvGrpSpPr>
              <p:cNvPr id="368" name="Group 367"/>
              <p:cNvGrpSpPr/>
              <p:nvPr/>
            </p:nvGrpSpPr>
            <p:grpSpPr>
              <a:xfrm>
                <a:off x="3980819" y="5015691"/>
                <a:ext cx="173736" cy="481194"/>
                <a:chOff x="4951808" y="3131259"/>
                <a:chExt cx="173736" cy="481194"/>
              </a:xfrm>
            </p:grpSpPr>
            <p:sp>
              <p:nvSpPr>
                <p:cNvPr id="377" name="Oval 37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4183985" y="5060845"/>
                <a:ext cx="138530" cy="383684"/>
                <a:chOff x="4951808" y="3131259"/>
                <a:chExt cx="173736" cy="481194"/>
              </a:xfrm>
            </p:grpSpPr>
            <p:sp>
              <p:nvSpPr>
                <p:cNvPr id="374" name="Oval 3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ounded Rectangle 3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3813466" y="5060845"/>
                <a:ext cx="138530" cy="383684"/>
                <a:chOff x="4951808" y="3131259"/>
                <a:chExt cx="173736" cy="481194"/>
              </a:xfrm>
            </p:grpSpPr>
            <p:sp>
              <p:nvSpPr>
                <p:cNvPr id="371" name="Oval 3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ounded Rectangle 3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ounded Rectangle 3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p:cNvGrpSpPr/>
            <p:nvPr/>
          </p:nvGrpSpPr>
          <p:grpSpPr>
            <a:xfrm>
              <a:off x="9709350" y="1578690"/>
              <a:ext cx="321589" cy="303992"/>
              <a:chOff x="3813466" y="5015691"/>
              <a:chExt cx="509049" cy="481194"/>
            </a:xfrm>
          </p:grpSpPr>
          <p:grpSp>
            <p:nvGrpSpPr>
              <p:cNvPr id="356" name="Group 355"/>
              <p:cNvGrpSpPr/>
              <p:nvPr/>
            </p:nvGrpSpPr>
            <p:grpSpPr>
              <a:xfrm>
                <a:off x="3980819" y="5015691"/>
                <a:ext cx="173736" cy="481194"/>
                <a:chOff x="4951808" y="3131259"/>
                <a:chExt cx="173736" cy="481194"/>
              </a:xfrm>
            </p:grpSpPr>
            <p:sp>
              <p:nvSpPr>
                <p:cNvPr id="365" name="Oval 3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ounded Rectangle 3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ounded Rectangle 366"/>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4183985" y="5060845"/>
                <a:ext cx="138530" cy="383684"/>
                <a:chOff x="4951808" y="3131259"/>
                <a:chExt cx="173736" cy="481194"/>
              </a:xfrm>
            </p:grpSpPr>
            <p:sp>
              <p:nvSpPr>
                <p:cNvPr id="362" name="Oval 36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3813466" y="5060845"/>
                <a:ext cx="138530" cy="383684"/>
                <a:chOff x="4951808" y="3131259"/>
                <a:chExt cx="173736" cy="481194"/>
              </a:xfrm>
            </p:grpSpPr>
            <p:sp>
              <p:nvSpPr>
                <p:cNvPr id="359" name="Oval 35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ounded Rectangle 35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ounded Rectangle 36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3" name="Group 342"/>
            <p:cNvGrpSpPr/>
            <p:nvPr/>
          </p:nvGrpSpPr>
          <p:grpSpPr>
            <a:xfrm>
              <a:off x="9709157" y="1899873"/>
              <a:ext cx="321589" cy="303992"/>
              <a:chOff x="3813466" y="5015691"/>
              <a:chExt cx="509049" cy="481194"/>
            </a:xfrm>
          </p:grpSpPr>
          <p:grpSp>
            <p:nvGrpSpPr>
              <p:cNvPr id="344" name="Group 343"/>
              <p:cNvGrpSpPr/>
              <p:nvPr/>
            </p:nvGrpSpPr>
            <p:grpSpPr>
              <a:xfrm>
                <a:off x="3980819" y="5015691"/>
                <a:ext cx="173736" cy="481194"/>
                <a:chOff x="4951808" y="3131259"/>
                <a:chExt cx="173736" cy="481194"/>
              </a:xfrm>
            </p:grpSpPr>
            <p:sp>
              <p:nvSpPr>
                <p:cNvPr id="353" name="Oval 35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ounded Rectangle 35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ounded Rectangle 35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4183985" y="5060845"/>
                <a:ext cx="138530" cy="383684"/>
                <a:chOff x="4951808" y="3131259"/>
                <a:chExt cx="173736" cy="481194"/>
              </a:xfrm>
            </p:grpSpPr>
            <p:sp>
              <p:nvSpPr>
                <p:cNvPr id="350" name="Oval 34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ounded Rectangle 35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3813466" y="5060845"/>
                <a:ext cx="138530" cy="383684"/>
                <a:chOff x="4951808" y="3131259"/>
                <a:chExt cx="173736" cy="481194"/>
              </a:xfrm>
            </p:grpSpPr>
            <p:sp>
              <p:nvSpPr>
                <p:cNvPr id="347" name="Oval 3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ounded Rectangle 3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76" name="Isosceles Triangle 175"/>
          <p:cNvSpPr/>
          <p:nvPr/>
        </p:nvSpPr>
        <p:spPr>
          <a:xfrm>
            <a:off x="1096270" y="1093825"/>
            <a:ext cx="2502327" cy="4107912"/>
          </a:xfrm>
          <a:prstGeom prst="triangle">
            <a:avLst/>
          </a:prstGeom>
          <a:solidFill>
            <a:srgbClr val="00206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77" name="Group 176"/>
          <p:cNvGrpSpPr/>
          <p:nvPr/>
        </p:nvGrpSpPr>
        <p:grpSpPr>
          <a:xfrm>
            <a:off x="2093213" y="2831666"/>
            <a:ext cx="509049" cy="481194"/>
            <a:chOff x="3813466" y="5015691"/>
            <a:chExt cx="509049" cy="481194"/>
          </a:xfrm>
        </p:grpSpPr>
        <p:grpSp>
          <p:nvGrpSpPr>
            <p:cNvPr id="178" name="Group 177"/>
            <p:cNvGrpSpPr/>
            <p:nvPr/>
          </p:nvGrpSpPr>
          <p:grpSpPr>
            <a:xfrm>
              <a:off x="3980819" y="5015691"/>
              <a:ext cx="173736" cy="481194"/>
              <a:chOff x="4951808" y="3131259"/>
              <a:chExt cx="173736" cy="481194"/>
            </a:xfrm>
          </p:grpSpPr>
          <p:sp>
            <p:nvSpPr>
              <p:cNvPr id="200" name="Oval 19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ounded Rectangle 20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p:cNvGrpSpPr/>
            <p:nvPr/>
          </p:nvGrpSpPr>
          <p:grpSpPr>
            <a:xfrm>
              <a:off x="4183985" y="5060845"/>
              <a:ext cx="138530" cy="383684"/>
              <a:chOff x="4951808" y="3131259"/>
              <a:chExt cx="173736" cy="481194"/>
            </a:xfrm>
          </p:grpSpPr>
          <p:sp>
            <p:nvSpPr>
              <p:cNvPr id="184" name="Oval 18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3813466" y="5060845"/>
              <a:ext cx="138530" cy="383684"/>
              <a:chOff x="4951808" y="3131259"/>
              <a:chExt cx="173736" cy="481194"/>
            </a:xfrm>
          </p:grpSpPr>
          <p:sp>
            <p:nvSpPr>
              <p:cNvPr id="181" name="Oval 18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ounded Rectangle 18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3" name="TextBox 202"/>
          <p:cNvSpPr txBox="1"/>
          <p:nvPr/>
        </p:nvSpPr>
        <p:spPr>
          <a:xfrm>
            <a:off x="917449"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Partner</a:t>
            </a:r>
          </a:p>
        </p:txBody>
      </p:sp>
      <p:sp>
        <p:nvSpPr>
          <p:cNvPr id="204" name="Rounded Rectangle 203"/>
          <p:cNvSpPr/>
          <p:nvPr/>
        </p:nvSpPr>
        <p:spPr>
          <a:xfrm>
            <a:off x="2677312" y="2949682"/>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cxnSp>
        <p:nvCxnSpPr>
          <p:cNvPr id="238" name="Straight Arrow Connector 237"/>
          <p:cNvCxnSpPr/>
          <p:nvPr/>
        </p:nvCxnSpPr>
        <p:spPr>
          <a:xfrm>
            <a:off x="3646717" y="5344857"/>
            <a:ext cx="100584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626538" y="3100557"/>
            <a:ext cx="959117"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9249702" y="1077971"/>
            <a:ext cx="2442664" cy="2044379"/>
            <a:chOff x="9249702" y="1194515"/>
            <a:chExt cx="2442664" cy="2044379"/>
          </a:xfrm>
        </p:grpSpPr>
        <p:sp>
          <p:nvSpPr>
            <p:cNvPr id="119" name="Rounded Rectangle 118"/>
            <p:cNvSpPr/>
            <p:nvPr/>
          </p:nvSpPr>
          <p:spPr>
            <a:xfrm>
              <a:off x="9249702" y="1194515"/>
              <a:ext cx="2442664" cy="1786460"/>
            </a:xfrm>
            <a:prstGeom prst="roundRect">
              <a:avLst>
                <a:gd name="adj" fmla="val 6715"/>
              </a:avLst>
            </a:prstGeom>
            <a:solidFill>
              <a:srgbClr val="002060"/>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Rounded Rectangle 119"/>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121" name="Rounded Rectangle 120"/>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122" name="Rounded Rectangle 121"/>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123" name="Group 122"/>
            <p:cNvGrpSpPr/>
            <p:nvPr/>
          </p:nvGrpSpPr>
          <p:grpSpPr>
            <a:xfrm>
              <a:off x="9999473" y="2257213"/>
              <a:ext cx="548927" cy="644693"/>
              <a:chOff x="9368268" y="2470463"/>
              <a:chExt cx="548927" cy="644693"/>
            </a:xfrm>
          </p:grpSpPr>
          <p:grpSp>
            <p:nvGrpSpPr>
              <p:cNvPr id="206" name="Group 205"/>
              <p:cNvGrpSpPr/>
              <p:nvPr/>
            </p:nvGrpSpPr>
            <p:grpSpPr>
              <a:xfrm>
                <a:off x="9520668" y="2470463"/>
                <a:ext cx="257981" cy="395950"/>
                <a:chOff x="8361394" y="1628219"/>
                <a:chExt cx="257981" cy="395950"/>
              </a:xfrm>
            </p:grpSpPr>
            <p:sp>
              <p:nvSpPr>
                <p:cNvPr id="217" name="Cube 21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8" name="Straight Connector 21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p:nvGrpSpPr>
            <p:grpSpPr>
              <a:xfrm>
                <a:off x="9659214" y="2622863"/>
                <a:ext cx="257981" cy="395950"/>
                <a:chOff x="8361394" y="1628219"/>
                <a:chExt cx="257981" cy="395950"/>
              </a:xfrm>
            </p:grpSpPr>
            <p:sp>
              <p:nvSpPr>
                <p:cNvPr id="213" name="Cube 21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4" name="Straight Connector 21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p:nvGrpSpPr>
            <p:grpSpPr>
              <a:xfrm>
                <a:off x="9368268" y="2719206"/>
                <a:ext cx="257981" cy="395950"/>
                <a:chOff x="8361394" y="1628219"/>
                <a:chExt cx="257981" cy="395950"/>
              </a:xfrm>
            </p:grpSpPr>
            <p:sp>
              <p:nvSpPr>
                <p:cNvPr id="209" name="Cube 208"/>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0" name="Straight Connector 209"/>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4" name="TextBox 123"/>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CSP Subscription</a:t>
              </a:r>
            </a:p>
          </p:txBody>
        </p:sp>
        <p:sp>
          <p:nvSpPr>
            <p:cNvPr id="125" name="TextBox 124"/>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solidFill>
                    <a:schemeClr val="bg1"/>
                  </a:solidFill>
                  <a:latin typeface="Segoe UI Light" panose="020B0502040204020203" pitchFamily="34" charset="0"/>
                  <a:cs typeface="Segoe UI Light" panose="020B0502040204020203" pitchFamily="34" charset="0"/>
                </a:rPr>
                <a:t>Azure</a:t>
              </a:r>
            </a:p>
            <a:p>
              <a:pPr algn="ctr"/>
              <a:r>
                <a:rPr lang="en-US" sz="1100" dirty="0">
                  <a:solidFill>
                    <a:schemeClr val="bg1"/>
                  </a:solidFill>
                  <a:latin typeface="Segoe UI Light" panose="020B0502040204020203" pitchFamily="34" charset="0"/>
                  <a:cs typeface="Segoe UI Light" panose="020B0502040204020203" pitchFamily="34" charset="0"/>
                </a:rPr>
                <a:t>Resources</a:t>
              </a:r>
            </a:p>
          </p:txBody>
        </p:sp>
        <p:grpSp>
          <p:nvGrpSpPr>
            <p:cNvPr id="126" name="Group 125"/>
            <p:cNvGrpSpPr/>
            <p:nvPr/>
          </p:nvGrpSpPr>
          <p:grpSpPr>
            <a:xfrm>
              <a:off x="9713018" y="1260111"/>
              <a:ext cx="321589" cy="303992"/>
              <a:chOff x="3813466" y="5015691"/>
              <a:chExt cx="509049" cy="481194"/>
            </a:xfrm>
          </p:grpSpPr>
          <p:grpSp>
            <p:nvGrpSpPr>
              <p:cNvPr id="154" name="Group 153"/>
              <p:cNvGrpSpPr/>
              <p:nvPr/>
            </p:nvGrpSpPr>
            <p:grpSpPr>
              <a:xfrm>
                <a:off x="3980819" y="5015691"/>
                <a:ext cx="173736" cy="481194"/>
                <a:chOff x="4951808" y="3131259"/>
                <a:chExt cx="173736" cy="481194"/>
              </a:xfrm>
            </p:grpSpPr>
            <p:sp>
              <p:nvSpPr>
                <p:cNvPr id="174" name="Oval 1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ounded Rectangle 20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p:cNvGrpSpPr/>
              <p:nvPr/>
            </p:nvGrpSpPr>
            <p:grpSpPr>
              <a:xfrm>
                <a:off x="4183985" y="5060845"/>
                <a:ext cx="138530" cy="383684"/>
                <a:chOff x="4951808" y="3131259"/>
                <a:chExt cx="173736" cy="481194"/>
              </a:xfrm>
            </p:grpSpPr>
            <p:sp>
              <p:nvSpPr>
                <p:cNvPr id="171" name="Oval 1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3813466" y="5060845"/>
                <a:ext cx="138530" cy="383684"/>
                <a:chOff x="4951808" y="3131259"/>
                <a:chExt cx="173736" cy="481194"/>
              </a:xfrm>
            </p:grpSpPr>
            <p:sp>
              <p:nvSpPr>
                <p:cNvPr id="165" name="Oval 1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7" name="Group 126"/>
            <p:cNvGrpSpPr/>
            <p:nvPr/>
          </p:nvGrpSpPr>
          <p:grpSpPr>
            <a:xfrm>
              <a:off x="9709350" y="1578690"/>
              <a:ext cx="321589" cy="303992"/>
              <a:chOff x="3813466" y="5015691"/>
              <a:chExt cx="509049" cy="481194"/>
            </a:xfrm>
          </p:grpSpPr>
          <p:grpSp>
            <p:nvGrpSpPr>
              <p:cNvPr id="142" name="Group 141"/>
              <p:cNvGrpSpPr/>
              <p:nvPr/>
            </p:nvGrpSpPr>
            <p:grpSpPr>
              <a:xfrm>
                <a:off x="3980819" y="5015691"/>
                <a:ext cx="173736" cy="481194"/>
                <a:chOff x="4951808" y="3131259"/>
                <a:chExt cx="173736" cy="481194"/>
              </a:xfrm>
            </p:grpSpPr>
            <p:sp>
              <p:nvSpPr>
                <p:cNvPr id="151" name="Oval 15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4183985" y="5060845"/>
                <a:ext cx="138530" cy="383684"/>
                <a:chOff x="4951808" y="3131259"/>
                <a:chExt cx="173736" cy="481194"/>
              </a:xfrm>
            </p:grpSpPr>
            <p:sp>
              <p:nvSpPr>
                <p:cNvPr id="148" name="Oval 147"/>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148"/>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p:cNvGrpSpPr/>
              <p:nvPr/>
            </p:nvGrpSpPr>
            <p:grpSpPr>
              <a:xfrm>
                <a:off x="3813466" y="5060845"/>
                <a:ext cx="138530" cy="383684"/>
                <a:chOff x="4951808" y="3131259"/>
                <a:chExt cx="173736" cy="481194"/>
              </a:xfrm>
            </p:grpSpPr>
            <p:sp>
              <p:nvSpPr>
                <p:cNvPr id="145" name="Oval 14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8" name="Group 127"/>
            <p:cNvGrpSpPr/>
            <p:nvPr/>
          </p:nvGrpSpPr>
          <p:grpSpPr>
            <a:xfrm>
              <a:off x="9709157" y="1899873"/>
              <a:ext cx="321589" cy="303992"/>
              <a:chOff x="3813466" y="5015691"/>
              <a:chExt cx="509049" cy="481194"/>
            </a:xfrm>
          </p:grpSpPr>
          <p:grpSp>
            <p:nvGrpSpPr>
              <p:cNvPr id="129" name="Group 128"/>
              <p:cNvGrpSpPr/>
              <p:nvPr/>
            </p:nvGrpSpPr>
            <p:grpSpPr>
              <a:xfrm>
                <a:off x="3980819" y="5015691"/>
                <a:ext cx="173736" cy="481194"/>
                <a:chOff x="4951808" y="3131259"/>
                <a:chExt cx="173736" cy="481194"/>
              </a:xfrm>
            </p:grpSpPr>
            <p:sp>
              <p:nvSpPr>
                <p:cNvPr id="139" name="Oval 13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4183985" y="5060845"/>
                <a:ext cx="138530" cy="383684"/>
                <a:chOff x="4951808" y="3131259"/>
                <a:chExt cx="173736" cy="481194"/>
              </a:xfrm>
            </p:grpSpPr>
            <p:sp>
              <p:nvSpPr>
                <p:cNvPr id="135" name="Oval 13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p:cNvGrpSpPr/>
              <p:nvPr/>
            </p:nvGrpSpPr>
            <p:grpSpPr>
              <a:xfrm>
                <a:off x="3813466" y="5060845"/>
                <a:ext cx="138530" cy="383684"/>
                <a:chOff x="4951808" y="3131259"/>
                <a:chExt cx="173736" cy="481194"/>
              </a:xfrm>
            </p:grpSpPr>
            <p:sp>
              <p:nvSpPr>
                <p:cNvPr id="132" name="Oval 13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21" name="Elbow Connector 220"/>
          <p:cNvCxnSpPr/>
          <p:nvPr/>
        </p:nvCxnSpPr>
        <p:spPr>
          <a:xfrm flipV="1">
            <a:off x="2347432" y="1306351"/>
            <a:ext cx="7207248" cy="1479013"/>
          </a:xfrm>
          <a:prstGeom prst="bentConnector3">
            <a:avLst>
              <a:gd name="adj1" fmla="val -74"/>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sp>
        <p:nvSpPr>
          <p:cNvPr id="222" name="Rounded Rectangular Callout 221"/>
          <p:cNvSpPr/>
          <p:nvPr/>
        </p:nvSpPr>
        <p:spPr>
          <a:xfrm>
            <a:off x="2836641" y="62275"/>
            <a:ext cx="4426197" cy="837090"/>
          </a:xfrm>
          <a:prstGeom prst="wedgeRoundRectCallout">
            <a:avLst>
              <a:gd name="adj1" fmla="val -23333"/>
              <a:gd name="adj2" fmla="val 89882"/>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When a CSP partner creates an Azure subscription for a customer tenant, the partner Admin Agents group is automatically assigned subscription owner role.</a:t>
            </a:r>
          </a:p>
        </p:txBody>
      </p:sp>
      <p:sp>
        <p:nvSpPr>
          <p:cNvPr id="2" name="Footer Placeholder 1">
            <a:extLst>
              <a:ext uri="{FF2B5EF4-FFF2-40B4-BE49-F238E27FC236}">
                <a16:creationId xmlns:a16="http://schemas.microsoft.com/office/drawing/2014/main" id="{11C4913F-5556-45DF-9439-F5171509F204}"/>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475896C0-1404-42D7-BE8C-846353942A3C}"/>
              </a:ext>
            </a:extLst>
          </p:cNvPr>
          <p:cNvSpPr>
            <a:spLocks noGrp="1"/>
          </p:cNvSpPr>
          <p:nvPr>
            <p:ph type="sldNum" sz="quarter" idx="12"/>
          </p:nvPr>
        </p:nvSpPr>
        <p:spPr/>
        <p:txBody>
          <a:bodyPr/>
          <a:lstStyle/>
          <a:p>
            <a:fld id="{C53D275A-99A2-46A4-ACE6-231CF820144C}" type="slidenum">
              <a:rPr lang="en-US" smtClean="0"/>
              <a:t>13</a:t>
            </a:fld>
            <a:endParaRPr lang="en-US"/>
          </a:p>
        </p:txBody>
      </p:sp>
    </p:spTree>
    <p:extLst>
      <p:ext uri="{BB962C8B-B14F-4D97-AF65-F5344CB8AC3E}">
        <p14:creationId xmlns:p14="http://schemas.microsoft.com/office/powerpoint/2010/main" val="234146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09234" y="1093825"/>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a:solidFill>
            <a:schemeClr val="bg1">
              <a:lumMod val="50000"/>
            </a:schemeClr>
          </a:solidFill>
        </p:grpSpPr>
        <p:grpSp>
          <p:nvGrpSpPr>
            <p:cNvPr id="186" name="Group 185"/>
            <p:cNvGrpSpPr/>
            <p:nvPr/>
          </p:nvGrpSpPr>
          <p:grpSpPr>
            <a:xfrm>
              <a:off x="3980819" y="5015691"/>
              <a:ext cx="173736" cy="481194"/>
              <a:chOff x="4951808" y="3131259"/>
              <a:chExt cx="173736" cy="481194"/>
            </a:xfrm>
            <a:grpFill/>
          </p:grpSpPr>
          <p:sp>
            <p:nvSpPr>
              <p:cNvPr id="195" name="Oval 194"/>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a:grpFill/>
          </p:grpSpPr>
          <p:sp>
            <p:nvSpPr>
              <p:cNvPr id="192" name="Oval 191"/>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a:grpFill/>
          </p:grpSpPr>
          <p:sp>
            <p:nvSpPr>
              <p:cNvPr id="189" name="Oval 188"/>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Rounded Rectangle 74"/>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TextBox 75"/>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333" name="Group 332"/>
          <p:cNvGrpSpPr/>
          <p:nvPr/>
        </p:nvGrpSpPr>
        <p:grpSpPr>
          <a:xfrm>
            <a:off x="9249702" y="3157202"/>
            <a:ext cx="2442664" cy="2044379"/>
            <a:chOff x="9249702" y="1194515"/>
            <a:chExt cx="2442664" cy="2044379"/>
          </a:xfrm>
        </p:grpSpPr>
        <p:sp>
          <p:nvSpPr>
            <p:cNvPr id="334" name="Rounded Rectangle 333"/>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5" name="Rounded Rectangle 334"/>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336" name="Rounded Rectangle 335"/>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337" name="Rounded Rectangle 336"/>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338" name="Group 337"/>
            <p:cNvGrpSpPr/>
            <p:nvPr/>
          </p:nvGrpSpPr>
          <p:grpSpPr>
            <a:xfrm>
              <a:off x="9999473" y="2257213"/>
              <a:ext cx="548927" cy="644693"/>
              <a:chOff x="9368268" y="2470463"/>
              <a:chExt cx="548927" cy="644693"/>
            </a:xfrm>
          </p:grpSpPr>
          <p:grpSp>
            <p:nvGrpSpPr>
              <p:cNvPr id="380" name="Group 379"/>
              <p:cNvGrpSpPr/>
              <p:nvPr/>
            </p:nvGrpSpPr>
            <p:grpSpPr>
              <a:xfrm>
                <a:off x="9520668" y="2470463"/>
                <a:ext cx="257981" cy="395950"/>
                <a:chOff x="8361394" y="1628219"/>
                <a:chExt cx="257981" cy="395950"/>
              </a:xfrm>
            </p:grpSpPr>
            <p:sp>
              <p:nvSpPr>
                <p:cNvPr id="391" name="Cube 390"/>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2" name="Straight Connector 391"/>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9659214" y="2622863"/>
                <a:ext cx="257981" cy="395950"/>
                <a:chOff x="8361394" y="1628219"/>
                <a:chExt cx="257981" cy="395950"/>
              </a:xfrm>
            </p:grpSpPr>
            <p:sp>
              <p:nvSpPr>
                <p:cNvPr id="387" name="Cube 38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8" name="Straight Connector 38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p:nvGrpSpPr>
            <p:grpSpPr>
              <a:xfrm>
                <a:off x="9368268" y="2719206"/>
                <a:ext cx="257981" cy="395950"/>
                <a:chOff x="8361394" y="1628219"/>
                <a:chExt cx="257981" cy="395950"/>
              </a:xfrm>
            </p:grpSpPr>
            <p:sp>
              <p:nvSpPr>
                <p:cNvPr id="383" name="Cube 38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39" name="TextBox 338"/>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1 and 2</a:t>
              </a:r>
            </a:p>
          </p:txBody>
        </p:sp>
        <p:sp>
          <p:nvSpPr>
            <p:cNvPr id="340" name="TextBox 339"/>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341" name="Group 340"/>
            <p:cNvGrpSpPr/>
            <p:nvPr/>
          </p:nvGrpSpPr>
          <p:grpSpPr>
            <a:xfrm>
              <a:off x="9713018" y="1260111"/>
              <a:ext cx="321589" cy="303992"/>
              <a:chOff x="3813466" y="5015691"/>
              <a:chExt cx="509049" cy="481194"/>
            </a:xfrm>
          </p:grpSpPr>
          <p:grpSp>
            <p:nvGrpSpPr>
              <p:cNvPr id="368" name="Group 367"/>
              <p:cNvGrpSpPr/>
              <p:nvPr/>
            </p:nvGrpSpPr>
            <p:grpSpPr>
              <a:xfrm>
                <a:off x="3980819" y="5015691"/>
                <a:ext cx="173736" cy="481194"/>
                <a:chOff x="4951808" y="3131259"/>
                <a:chExt cx="173736" cy="481194"/>
              </a:xfrm>
            </p:grpSpPr>
            <p:sp>
              <p:nvSpPr>
                <p:cNvPr id="377" name="Oval 37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4183985" y="5060845"/>
                <a:ext cx="138530" cy="383684"/>
                <a:chOff x="4951808" y="3131259"/>
                <a:chExt cx="173736" cy="481194"/>
              </a:xfrm>
            </p:grpSpPr>
            <p:sp>
              <p:nvSpPr>
                <p:cNvPr id="374" name="Oval 3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ounded Rectangle 3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3813466" y="5060845"/>
                <a:ext cx="138530" cy="383684"/>
                <a:chOff x="4951808" y="3131259"/>
                <a:chExt cx="173736" cy="481194"/>
              </a:xfrm>
            </p:grpSpPr>
            <p:sp>
              <p:nvSpPr>
                <p:cNvPr id="371" name="Oval 3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ounded Rectangle 3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ounded Rectangle 3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p:cNvGrpSpPr/>
            <p:nvPr/>
          </p:nvGrpSpPr>
          <p:grpSpPr>
            <a:xfrm>
              <a:off x="9709350" y="1578690"/>
              <a:ext cx="321589" cy="303992"/>
              <a:chOff x="3813466" y="5015691"/>
              <a:chExt cx="509049" cy="481194"/>
            </a:xfrm>
          </p:grpSpPr>
          <p:grpSp>
            <p:nvGrpSpPr>
              <p:cNvPr id="356" name="Group 355"/>
              <p:cNvGrpSpPr/>
              <p:nvPr/>
            </p:nvGrpSpPr>
            <p:grpSpPr>
              <a:xfrm>
                <a:off x="3980819" y="5015691"/>
                <a:ext cx="173736" cy="481194"/>
                <a:chOff x="4951808" y="3131259"/>
                <a:chExt cx="173736" cy="481194"/>
              </a:xfrm>
            </p:grpSpPr>
            <p:sp>
              <p:nvSpPr>
                <p:cNvPr id="365" name="Oval 3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ounded Rectangle 3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ounded Rectangle 366"/>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4183985" y="5060845"/>
                <a:ext cx="138530" cy="383684"/>
                <a:chOff x="4951808" y="3131259"/>
                <a:chExt cx="173736" cy="481194"/>
              </a:xfrm>
            </p:grpSpPr>
            <p:sp>
              <p:nvSpPr>
                <p:cNvPr id="362" name="Oval 36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3813466" y="5060845"/>
                <a:ext cx="138530" cy="383684"/>
                <a:chOff x="4951808" y="3131259"/>
                <a:chExt cx="173736" cy="481194"/>
              </a:xfrm>
            </p:grpSpPr>
            <p:sp>
              <p:nvSpPr>
                <p:cNvPr id="359" name="Oval 35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ounded Rectangle 35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ounded Rectangle 36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3" name="Group 342"/>
            <p:cNvGrpSpPr/>
            <p:nvPr/>
          </p:nvGrpSpPr>
          <p:grpSpPr>
            <a:xfrm>
              <a:off x="9709157" y="1899873"/>
              <a:ext cx="321589" cy="303992"/>
              <a:chOff x="3813466" y="5015691"/>
              <a:chExt cx="509049" cy="481194"/>
            </a:xfrm>
          </p:grpSpPr>
          <p:grpSp>
            <p:nvGrpSpPr>
              <p:cNvPr id="344" name="Group 343"/>
              <p:cNvGrpSpPr/>
              <p:nvPr/>
            </p:nvGrpSpPr>
            <p:grpSpPr>
              <a:xfrm>
                <a:off x="3980819" y="5015691"/>
                <a:ext cx="173736" cy="481194"/>
                <a:chOff x="4951808" y="3131259"/>
                <a:chExt cx="173736" cy="481194"/>
              </a:xfrm>
            </p:grpSpPr>
            <p:sp>
              <p:nvSpPr>
                <p:cNvPr id="353" name="Oval 35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ounded Rectangle 35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ounded Rectangle 35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4183985" y="5060845"/>
                <a:ext cx="138530" cy="383684"/>
                <a:chOff x="4951808" y="3131259"/>
                <a:chExt cx="173736" cy="481194"/>
              </a:xfrm>
            </p:grpSpPr>
            <p:sp>
              <p:nvSpPr>
                <p:cNvPr id="350" name="Oval 34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ounded Rectangle 35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3813466" y="5060845"/>
                <a:ext cx="138530" cy="383684"/>
                <a:chOff x="4951808" y="3131259"/>
                <a:chExt cx="173736" cy="481194"/>
              </a:xfrm>
            </p:grpSpPr>
            <p:sp>
              <p:nvSpPr>
                <p:cNvPr id="347" name="Oval 3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ounded Rectangle 3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76" name="Isosceles Triangle 175"/>
          <p:cNvSpPr/>
          <p:nvPr/>
        </p:nvSpPr>
        <p:spPr>
          <a:xfrm>
            <a:off x="1096270" y="1093825"/>
            <a:ext cx="2502327" cy="4107912"/>
          </a:xfrm>
          <a:prstGeom prst="triangle">
            <a:avLst/>
          </a:prstGeom>
          <a:solidFill>
            <a:srgbClr val="00206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77" name="Group 176"/>
          <p:cNvGrpSpPr/>
          <p:nvPr/>
        </p:nvGrpSpPr>
        <p:grpSpPr>
          <a:xfrm>
            <a:off x="2093213" y="2831666"/>
            <a:ext cx="509049" cy="481194"/>
            <a:chOff x="3813466" y="5015691"/>
            <a:chExt cx="509049" cy="481194"/>
          </a:xfrm>
        </p:grpSpPr>
        <p:grpSp>
          <p:nvGrpSpPr>
            <p:cNvPr id="178" name="Group 177"/>
            <p:cNvGrpSpPr/>
            <p:nvPr/>
          </p:nvGrpSpPr>
          <p:grpSpPr>
            <a:xfrm>
              <a:off x="3980819" y="5015691"/>
              <a:ext cx="173736" cy="481194"/>
              <a:chOff x="4951808" y="3131259"/>
              <a:chExt cx="173736" cy="481194"/>
            </a:xfrm>
          </p:grpSpPr>
          <p:sp>
            <p:nvSpPr>
              <p:cNvPr id="200" name="Oval 19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ounded Rectangle 20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p:cNvGrpSpPr/>
            <p:nvPr/>
          </p:nvGrpSpPr>
          <p:grpSpPr>
            <a:xfrm>
              <a:off x="4183985" y="5060845"/>
              <a:ext cx="138530" cy="383684"/>
              <a:chOff x="4951808" y="3131259"/>
              <a:chExt cx="173736" cy="481194"/>
            </a:xfrm>
          </p:grpSpPr>
          <p:sp>
            <p:nvSpPr>
              <p:cNvPr id="184" name="Oval 18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3813466" y="5060845"/>
              <a:ext cx="138530" cy="383684"/>
              <a:chOff x="4951808" y="3131259"/>
              <a:chExt cx="173736" cy="481194"/>
            </a:xfrm>
          </p:grpSpPr>
          <p:sp>
            <p:nvSpPr>
              <p:cNvPr id="181" name="Oval 18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ounded Rectangle 18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3" name="TextBox 202"/>
          <p:cNvSpPr txBox="1"/>
          <p:nvPr/>
        </p:nvSpPr>
        <p:spPr>
          <a:xfrm>
            <a:off x="917449"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Partner</a:t>
            </a:r>
          </a:p>
        </p:txBody>
      </p:sp>
      <p:sp>
        <p:nvSpPr>
          <p:cNvPr id="204" name="Rounded Rectangle 203"/>
          <p:cNvSpPr/>
          <p:nvPr/>
        </p:nvSpPr>
        <p:spPr>
          <a:xfrm>
            <a:off x="2677312" y="2949682"/>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grpSp>
        <p:nvGrpSpPr>
          <p:cNvPr id="233" name="Group 232"/>
          <p:cNvGrpSpPr/>
          <p:nvPr/>
        </p:nvGrpSpPr>
        <p:grpSpPr>
          <a:xfrm>
            <a:off x="2260564" y="4460202"/>
            <a:ext cx="173736" cy="481194"/>
            <a:chOff x="4951808" y="3131259"/>
            <a:chExt cx="173736" cy="481194"/>
          </a:xfrm>
        </p:grpSpPr>
        <p:sp>
          <p:nvSpPr>
            <p:cNvPr id="234" name="Oval 23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ounded Rectangle 23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7" name="Elbow Connector 236"/>
          <p:cNvCxnSpPr/>
          <p:nvPr/>
        </p:nvCxnSpPr>
        <p:spPr>
          <a:xfrm rot="10800000">
            <a:off x="1956883" y="3052717"/>
            <a:ext cx="167351" cy="1628084"/>
          </a:xfrm>
          <a:prstGeom prst="bentConnector3">
            <a:avLst>
              <a:gd name="adj1" fmla="val 546841"/>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3646717" y="5344857"/>
            <a:ext cx="100584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626538" y="3090829"/>
            <a:ext cx="959117" cy="0"/>
          </a:xfrm>
          <a:prstGeom prst="straightConnector1">
            <a:avLst/>
          </a:prstGeom>
          <a:ln w="12700">
            <a:solidFill>
              <a:schemeClr val="bg2"/>
            </a:solidFill>
            <a:tailEnd type="diamond" w="lg" len="lg"/>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9249702" y="1077971"/>
            <a:ext cx="2442664" cy="2044379"/>
            <a:chOff x="9249702" y="1194515"/>
            <a:chExt cx="2442664" cy="2044379"/>
          </a:xfrm>
        </p:grpSpPr>
        <p:sp>
          <p:nvSpPr>
            <p:cNvPr id="119" name="Rounded Rectangle 118"/>
            <p:cNvSpPr/>
            <p:nvPr/>
          </p:nvSpPr>
          <p:spPr>
            <a:xfrm>
              <a:off x="9249702" y="1194515"/>
              <a:ext cx="2442664" cy="1786460"/>
            </a:xfrm>
            <a:prstGeom prst="roundRect">
              <a:avLst>
                <a:gd name="adj" fmla="val 6715"/>
              </a:avLst>
            </a:prstGeom>
            <a:solidFill>
              <a:srgbClr val="002060"/>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Rounded Rectangle 119"/>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121" name="Rounded Rectangle 120"/>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122" name="Rounded Rectangle 121"/>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123" name="Group 122"/>
            <p:cNvGrpSpPr/>
            <p:nvPr/>
          </p:nvGrpSpPr>
          <p:grpSpPr>
            <a:xfrm>
              <a:off x="9999473" y="2257213"/>
              <a:ext cx="548927" cy="644693"/>
              <a:chOff x="9368268" y="2470463"/>
              <a:chExt cx="548927" cy="644693"/>
            </a:xfrm>
          </p:grpSpPr>
          <p:grpSp>
            <p:nvGrpSpPr>
              <p:cNvPr id="206" name="Group 205"/>
              <p:cNvGrpSpPr/>
              <p:nvPr/>
            </p:nvGrpSpPr>
            <p:grpSpPr>
              <a:xfrm>
                <a:off x="9520668" y="2470463"/>
                <a:ext cx="257981" cy="395950"/>
                <a:chOff x="8361394" y="1628219"/>
                <a:chExt cx="257981" cy="395950"/>
              </a:xfrm>
            </p:grpSpPr>
            <p:sp>
              <p:nvSpPr>
                <p:cNvPr id="217" name="Cube 21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8" name="Straight Connector 21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p:nvGrpSpPr>
            <p:grpSpPr>
              <a:xfrm>
                <a:off x="9659214" y="2622863"/>
                <a:ext cx="257981" cy="395950"/>
                <a:chOff x="8361394" y="1628219"/>
                <a:chExt cx="257981" cy="395950"/>
              </a:xfrm>
            </p:grpSpPr>
            <p:sp>
              <p:nvSpPr>
                <p:cNvPr id="213" name="Cube 21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4" name="Straight Connector 21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p:nvGrpSpPr>
            <p:grpSpPr>
              <a:xfrm>
                <a:off x="9368268" y="2719206"/>
                <a:ext cx="257981" cy="395950"/>
                <a:chOff x="8361394" y="1628219"/>
                <a:chExt cx="257981" cy="395950"/>
              </a:xfrm>
            </p:grpSpPr>
            <p:sp>
              <p:nvSpPr>
                <p:cNvPr id="209" name="Cube 208"/>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0" name="Straight Connector 209"/>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4" name="TextBox 123"/>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CSP Subscription</a:t>
              </a:r>
            </a:p>
          </p:txBody>
        </p:sp>
        <p:sp>
          <p:nvSpPr>
            <p:cNvPr id="125" name="TextBox 124"/>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solidFill>
                    <a:schemeClr val="bg1"/>
                  </a:solidFill>
                  <a:latin typeface="Segoe UI Light" panose="020B0502040204020203" pitchFamily="34" charset="0"/>
                  <a:cs typeface="Segoe UI Light" panose="020B0502040204020203" pitchFamily="34" charset="0"/>
                </a:rPr>
                <a:t>Azure</a:t>
              </a:r>
            </a:p>
            <a:p>
              <a:pPr algn="ctr"/>
              <a:r>
                <a:rPr lang="en-US" sz="1100" dirty="0">
                  <a:solidFill>
                    <a:schemeClr val="bg1"/>
                  </a:solidFill>
                  <a:latin typeface="Segoe UI Light" panose="020B0502040204020203" pitchFamily="34" charset="0"/>
                  <a:cs typeface="Segoe UI Light" panose="020B0502040204020203" pitchFamily="34" charset="0"/>
                </a:rPr>
                <a:t>Resources</a:t>
              </a:r>
            </a:p>
          </p:txBody>
        </p:sp>
        <p:grpSp>
          <p:nvGrpSpPr>
            <p:cNvPr id="126" name="Group 125"/>
            <p:cNvGrpSpPr/>
            <p:nvPr/>
          </p:nvGrpSpPr>
          <p:grpSpPr>
            <a:xfrm>
              <a:off x="9713018" y="1260111"/>
              <a:ext cx="321589" cy="303992"/>
              <a:chOff x="3813466" y="5015691"/>
              <a:chExt cx="509049" cy="481194"/>
            </a:xfrm>
          </p:grpSpPr>
          <p:grpSp>
            <p:nvGrpSpPr>
              <p:cNvPr id="154" name="Group 153"/>
              <p:cNvGrpSpPr/>
              <p:nvPr/>
            </p:nvGrpSpPr>
            <p:grpSpPr>
              <a:xfrm>
                <a:off x="3980819" y="5015691"/>
                <a:ext cx="173736" cy="481194"/>
                <a:chOff x="4951808" y="3131259"/>
                <a:chExt cx="173736" cy="481194"/>
              </a:xfrm>
            </p:grpSpPr>
            <p:sp>
              <p:nvSpPr>
                <p:cNvPr id="174" name="Oval 1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ounded Rectangle 20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p:cNvGrpSpPr/>
              <p:nvPr/>
            </p:nvGrpSpPr>
            <p:grpSpPr>
              <a:xfrm>
                <a:off x="4183985" y="5060845"/>
                <a:ext cx="138530" cy="383684"/>
                <a:chOff x="4951808" y="3131259"/>
                <a:chExt cx="173736" cy="481194"/>
              </a:xfrm>
            </p:grpSpPr>
            <p:sp>
              <p:nvSpPr>
                <p:cNvPr id="171" name="Oval 1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3813466" y="5060845"/>
                <a:ext cx="138530" cy="383684"/>
                <a:chOff x="4951808" y="3131259"/>
                <a:chExt cx="173736" cy="481194"/>
              </a:xfrm>
            </p:grpSpPr>
            <p:sp>
              <p:nvSpPr>
                <p:cNvPr id="165" name="Oval 1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7" name="Group 126"/>
            <p:cNvGrpSpPr/>
            <p:nvPr/>
          </p:nvGrpSpPr>
          <p:grpSpPr>
            <a:xfrm>
              <a:off x="9709350" y="1578690"/>
              <a:ext cx="321589" cy="303992"/>
              <a:chOff x="3813466" y="5015691"/>
              <a:chExt cx="509049" cy="481194"/>
            </a:xfrm>
          </p:grpSpPr>
          <p:grpSp>
            <p:nvGrpSpPr>
              <p:cNvPr id="142" name="Group 141"/>
              <p:cNvGrpSpPr/>
              <p:nvPr/>
            </p:nvGrpSpPr>
            <p:grpSpPr>
              <a:xfrm>
                <a:off x="3980819" y="5015691"/>
                <a:ext cx="173736" cy="481194"/>
                <a:chOff x="4951808" y="3131259"/>
                <a:chExt cx="173736" cy="481194"/>
              </a:xfrm>
            </p:grpSpPr>
            <p:sp>
              <p:nvSpPr>
                <p:cNvPr id="151" name="Oval 15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4183985" y="5060845"/>
                <a:ext cx="138530" cy="383684"/>
                <a:chOff x="4951808" y="3131259"/>
                <a:chExt cx="173736" cy="481194"/>
              </a:xfrm>
            </p:grpSpPr>
            <p:sp>
              <p:nvSpPr>
                <p:cNvPr id="148" name="Oval 147"/>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148"/>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p:cNvGrpSpPr/>
              <p:nvPr/>
            </p:nvGrpSpPr>
            <p:grpSpPr>
              <a:xfrm>
                <a:off x="3813466" y="5060845"/>
                <a:ext cx="138530" cy="383684"/>
                <a:chOff x="4951808" y="3131259"/>
                <a:chExt cx="173736" cy="481194"/>
              </a:xfrm>
            </p:grpSpPr>
            <p:sp>
              <p:nvSpPr>
                <p:cNvPr id="145" name="Oval 14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8" name="Group 127"/>
            <p:cNvGrpSpPr/>
            <p:nvPr/>
          </p:nvGrpSpPr>
          <p:grpSpPr>
            <a:xfrm>
              <a:off x="9709157" y="1899873"/>
              <a:ext cx="321589" cy="303992"/>
              <a:chOff x="3813466" y="5015691"/>
              <a:chExt cx="509049" cy="481194"/>
            </a:xfrm>
          </p:grpSpPr>
          <p:grpSp>
            <p:nvGrpSpPr>
              <p:cNvPr id="129" name="Group 128"/>
              <p:cNvGrpSpPr/>
              <p:nvPr/>
            </p:nvGrpSpPr>
            <p:grpSpPr>
              <a:xfrm>
                <a:off x="3980819" y="5015691"/>
                <a:ext cx="173736" cy="481194"/>
                <a:chOff x="4951808" y="3131259"/>
                <a:chExt cx="173736" cy="481194"/>
              </a:xfrm>
            </p:grpSpPr>
            <p:sp>
              <p:nvSpPr>
                <p:cNvPr id="139" name="Oval 13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4183985" y="5060845"/>
                <a:ext cx="138530" cy="383684"/>
                <a:chOff x="4951808" y="3131259"/>
                <a:chExt cx="173736" cy="481194"/>
              </a:xfrm>
            </p:grpSpPr>
            <p:sp>
              <p:nvSpPr>
                <p:cNvPr id="135" name="Oval 13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p:cNvGrpSpPr/>
              <p:nvPr/>
            </p:nvGrpSpPr>
            <p:grpSpPr>
              <a:xfrm>
                <a:off x="3813466" y="5060845"/>
                <a:ext cx="138530" cy="383684"/>
                <a:chOff x="4951808" y="3131259"/>
                <a:chExt cx="173736" cy="481194"/>
              </a:xfrm>
            </p:grpSpPr>
            <p:sp>
              <p:nvSpPr>
                <p:cNvPr id="132" name="Oval 13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21" name="Elbow Connector 220"/>
          <p:cNvCxnSpPr/>
          <p:nvPr/>
        </p:nvCxnSpPr>
        <p:spPr>
          <a:xfrm flipV="1">
            <a:off x="2347432" y="1306351"/>
            <a:ext cx="7207248" cy="1479013"/>
          </a:xfrm>
          <a:prstGeom prst="bentConnector3">
            <a:avLst>
              <a:gd name="adj1" fmla="val -74"/>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cxnSp>
        <p:nvCxnSpPr>
          <p:cNvPr id="240" name="Elbow Connector 239"/>
          <p:cNvCxnSpPr/>
          <p:nvPr/>
        </p:nvCxnSpPr>
        <p:spPr>
          <a:xfrm flipV="1">
            <a:off x="2573098" y="2560357"/>
            <a:ext cx="7264890" cy="2120446"/>
          </a:xfrm>
          <a:prstGeom prst="bentConnector3">
            <a:avLst>
              <a:gd name="adj1" fmla="val 82939"/>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294" name="Rounded Rectangular Callout 293"/>
          <p:cNvSpPr/>
          <p:nvPr/>
        </p:nvSpPr>
        <p:spPr>
          <a:xfrm>
            <a:off x="2836641" y="62275"/>
            <a:ext cx="4426197" cy="837090"/>
          </a:xfrm>
          <a:prstGeom prst="wedgeRoundRectCallout">
            <a:avLst>
              <a:gd name="adj1" fmla="val -23333"/>
              <a:gd name="adj2" fmla="val 89882"/>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Therefore, the partner Admin Agents group is able to manage resources in that subscription.</a:t>
            </a:r>
          </a:p>
        </p:txBody>
      </p:sp>
      <p:sp>
        <p:nvSpPr>
          <p:cNvPr id="2" name="Footer Placeholder 1">
            <a:extLst>
              <a:ext uri="{FF2B5EF4-FFF2-40B4-BE49-F238E27FC236}">
                <a16:creationId xmlns:a16="http://schemas.microsoft.com/office/drawing/2014/main" id="{201F47B6-47FA-49BF-89D6-940287A79BAE}"/>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242A71F-8A7E-4C69-A26D-C0BA0FAD92E5}"/>
              </a:ext>
            </a:extLst>
          </p:cNvPr>
          <p:cNvSpPr>
            <a:spLocks noGrp="1"/>
          </p:cNvSpPr>
          <p:nvPr>
            <p:ph type="sldNum" sz="quarter" idx="12"/>
          </p:nvPr>
        </p:nvSpPr>
        <p:spPr/>
        <p:txBody>
          <a:bodyPr/>
          <a:lstStyle/>
          <a:p>
            <a:fld id="{C53D275A-99A2-46A4-ACE6-231CF820144C}" type="slidenum">
              <a:rPr lang="en-US" smtClean="0"/>
              <a:t>14</a:t>
            </a:fld>
            <a:endParaRPr lang="en-US"/>
          </a:p>
        </p:txBody>
      </p:sp>
    </p:spTree>
    <p:extLst>
      <p:ext uri="{BB962C8B-B14F-4D97-AF65-F5344CB8AC3E}">
        <p14:creationId xmlns:p14="http://schemas.microsoft.com/office/powerpoint/2010/main" val="976185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09234" y="1093825"/>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a:solidFill>
            <a:schemeClr val="bg1">
              <a:lumMod val="50000"/>
            </a:schemeClr>
          </a:solidFill>
        </p:grpSpPr>
        <p:grpSp>
          <p:nvGrpSpPr>
            <p:cNvPr id="186" name="Group 185"/>
            <p:cNvGrpSpPr/>
            <p:nvPr/>
          </p:nvGrpSpPr>
          <p:grpSpPr>
            <a:xfrm>
              <a:off x="3980819" y="5015691"/>
              <a:ext cx="173736" cy="481194"/>
              <a:chOff x="4951808" y="3131259"/>
              <a:chExt cx="173736" cy="481194"/>
            </a:xfrm>
            <a:grpFill/>
          </p:grpSpPr>
          <p:sp>
            <p:nvSpPr>
              <p:cNvPr id="195" name="Oval 194"/>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a:grpFill/>
          </p:grpSpPr>
          <p:sp>
            <p:nvSpPr>
              <p:cNvPr id="192" name="Oval 191"/>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a:grpFill/>
          </p:grpSpPr>
          <p:sp>
            <p:nvSpPr>
              <p:cNvPr id="189" name="Oval 188"/>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Rounded Rectangle 74"/>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TextBox 75"/>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333" name="Group 332"/>
          <p:cNvGrpSpPr/>
          <p:nvPr/>
        </p:nvGrpSpPr>
        <p:grpSpPr>
          <a:xfrm>
            <a:off x="9249702" y="3157202"/>
            <a:ext cx="2442664" cy="2044379"/>
            <a:chOff x="9249702" y="1194515"/>
            <a:chExt cx="2442664" cy="2044379"/>
          </a:xfrm>
        </p:grpSpPr>
        <p:sp>
          <p:nvSpPr>
            <p:cNvPr id="334" name="Rounded Rectangle 333"/>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ounded Rectangle 334"/>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336" name="Rounded Rectangle 335"/>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337" name="Rounded Rectangle 336"/>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338" name="Group 337"/>
            <p:cNvGrpSpPr/>
            <p:nvPr/>
          </p:nvGrpSpPr>
          <p:grpSpPr>
            <a:xfrm>
              <a:off x="9999473" y="2257213"/>
              <a:ext cx="548927" cy="644693"/>
              <a:chOff x="9368268" y="2470463"/>
              <a:chExt cx="548927" cy="644693"/>
            </a:xfrm>
          </p:grpSpPr>
          <p:grpSp>
            <p:nvGrpSpPr>
              <p:cNvPr id="380" name="Group 379"/>
              <p:cNvGrpSpPr/>
              <p:nvPr/>
            </p:nvGrpSpPr>
            <p:grpSpPr>
              <a:xfrm>
                <a:off x="9520668" y="2470463"/>
                <a:ext cx="257981" cy="395950"/>
                <a:chOff x="8361394" y="1628219"/>
                <a:chExt cx="257981" cy="395950"/>
              </a:xfrm>
            </p:grpSpPr>
            <p:sp>
              <p:nvSpPr>
                <p:cNvPr id="391" name="Cube 390"/>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2" name="Straight Connector 391"/>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9659214" y="2622863"/>
                <a:ext cx="257981" cy="395950"/>
                <a:chOff x="8361394" y="1628219"/>
                <a:chExt cx="257981" cy="395950"/>
              </a:xfrm>
            </p:grpSpPr>
            <p:sp>
              <p:nvSpPr>
                <p:cNvPr id="387" name="Cube 38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8" name="Straight Connector 38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p:nvGrpSpPr>
            <p:grpSpPr>
              <a:xfrm>
                <a:off x="9368268" y="2719206"/>
                <a:ext cx="257981" cy="395950"/>
                <a:chOff x="8361394" y="1628219"/>
                <a:chExt cx="257981" cy="395950"/>
              </a:xfrm>
            </p:grpSpPr>
            <p:sp>
              <p:nvSpPr>
                <p:cNvPr id="383" name="Cube 38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39" name="TextBox 338"/>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1 and 2</a:t>
              </a:r>
            </a:p>
          </p:txBody>
        </p:sp>
        <p:sp>
          <p:nvSpPr>
            <p:cNvPr id="340" name="TextBox 339"/>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341" name="Group 340"/>
            <p:cNvGrpSpPr/>
            <p:nvPr/>
          </p:nvGrpSpPr>
          <p:grpSpPr>
            <a:xfrm>
              <a:off x="9713018" y="1260111"/>
              <a:ext cx="321589" cy="303992"/>
              <a:chOff x="3813466" y="5015691"/>
              <a:chExt cx="509049" cy="481194"/>
            </a:xfrm>
          </p:grpSpPr>
          <p:grpSp>
            <p:nvGrpSpPr>
              <p:cNvPr id="368" name="Group 367"/>
              <p:cNvGrpSpPr/>
              <p:nvPr/>
            </p:nvGrpSpPr>
            <p:grpSpPr>
              <a:xfrm>
                <a:off x="3980819" y="5015691"/>
                <a:ext cx="173736" cy="481194"/>
                <a:chOff x="4951808" y="3131259"/>
                <a:chExt cx="173736" cy="481194"/>
              </a:xfrm>
            </p:grpSpPr>
            <p:sp>
              <p:nvSpPr>
                <p:cNvPr id="377" name="Oval 37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4183985" y="5060845"/>
                <a:ext cx="138530" cy="383684"/>
                <a:chOff x="4951808" y="3131259"/>
                <a:chExt cx="173736" cy="481194"/>
              </a:xfrm>
            </p:grpSpPr>
            <p:sp>
              <p:nvSpPr>
                <p:cNvPr id="374" name="Oval 3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ounded Rectangle 3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3813466" y="5060845"/>
                <a:ext cx="138530" cy="383684"/>
                <a:chOff x="4951808" y="3131259"/>
                <a:chExt cx="173736" cy="481194"/>
              </a:xfrm>
            </p:grpSpPr>
            <p:sp>
              <p:nvSpPr>
                <p:cNvPr id="371" name="Oval 3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ounded Rectangle 3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ounded Rectangle 3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p:cNvGrpSpPr/>
            <p:nvPr/>
          </p:nvGrpSpPr>
          <p:grpSpPr>
            <a:xfrm>
              <a:off x="9709350" y="1578690"/>
              <a:ext cx="321589" cy="303992"/>
              <a:chOff x="3813466" y="5015691"/>
              <a:chExt cx="509049" cy="481194"/>
            </a:xfrm>
          </p:grpSpPr>
          <p:grpSp>
            <p:nvGrpSpPr>
              <p:cNvPr id="356" name="Group 355"/>
              <p:cNvGrpSpPr/>
              <p:nvPr/>
            </p:nvGrpSpPr>
            <p:grpSpPr>
              <a:xfrm>
                <a:off x="3980819" y="5015691"/>
                <a:ext cx="173736" cy="481194"/>
                <a:chOff x="4951808" y="3131259"/>
                <a:chExt cx="173736" cy="481194"/>
              </a:xfrm>
            </p:grpSpPr>
            <p:sp>
              <p:nvSpPr>
                <p:cNvPr id="365" name="Oval 3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ounded Rectangle 3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ounded Rectangle 366"/>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4183985" y="5060845"/>
                <a:ext cx="138530" cy="383684"/>
                <a:chOff x="4951808" y="3131259"/>
                <a:chExt cx="173736" cy="481194"/>
              </a:xfrm>
            </p:grpSpPr>
            <p:sp>
              <p:nvSpPr>
                <p:cNvPr id="362" name="Oval 36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3813466" y="5060845"/>
                <a:ext cx="138530" cy="383684"/>
                <a:chOff x="4951808" y="3131259"/>
                <a:chExt cx="173736" cy="481194"/>
              </a:xfrm>
            </p:grpSpPr>
            <p:sp>
              <p:nvSpPr>
                <p:cNvPr id="359" name="Oval 35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ounded Rectangle 35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ounded Rectangle 36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3" name="Group 342"/>
            <p:cNvGrpSpPr/>
            <p:nvPr/>
          </p:nvGrpSpPr>
          <p:grpSpPr>
            <a:xfrm>
              <a:off x="9709157" y="1899873"/>
              <a:ext cx="321589" cy="303992"/>
              <a:chOff x="3813466" y="5015691"/>
              <a:chExt cx="509049" cy="481194"/>
            </a:xfrm>
          </p:grpSpPr>
          <p:grpSp>
            <p:nvGrpSpPr>
              <p:cNvPr id="344" name="Group 343"/>
              <p:cNvGrpSpPr/>
              <p:nvPr/>
            </p:nvGrpSpPr>
            <p:grpSpPr>
              <a:xfrm>
                <a:off x="3980819" y="5015691"/>
                <a:ext cx="173736" cy="481194"/>
                <a:chOff x="4951808" y="3131259"/>
                <a:chExt cx="173736" cy="481194"/>
              </a:xfrm>
            </p:grpSpPr>
            <p:sp>
              <p:nvSpPr>
                <p:cNvPr id="353" name="Oval 35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ounded Rectangle 35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ounded Rectangle 35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4183985" y="5060845"/>
                <a:ext cx="138530" cy="383684"/>
                <a:chOff x="4951808" y="3131259"/>
                <a:chExt cx="173736" cy="481194"/>
              </a:xfrm>
            </p:grpSpPr>
            <p:sp>
              <p:nvSpPr>
                <p:cNvPr id="350" name="Oval 34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ounded Rectangle 35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3813466" y="5060845"/>
                <a:ext cx="138530" cy="383684"/>
                <a:chOff x="4951808" y="3131259"/>
                <a:chExt cx="173736" cy="481194"/>
              </a:xfrm>
            </p:grpSpPr>
            <p:sp>
              <p:nvSpPr>
                <p:cNvPr id="347" name="Oval 3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ounded Rectangle 3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76" name="Isosceles Triangle 175"/>
          <p:cNvSpPr/>
          <p:nvPr/>
        </p:nvSpPr>
        <p:spPr>
          <a:xfrm>
            <a:off x="1096270" y="1093825"/>
            <a:ext cx="2502327" cy="4107912"/>
          </a:xfrm>
          <a:prstGeom prst="triangle">
            <a:avLst/>
          </a:prstGeom>
          <a:solidFill>
            <a:srgbClr val="00206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77" name="Group 176"/>
          <p:cNvGrpSpPr/>
          <p:nvPr/>
        </p:nvGrpSpPr>
        <p:grpSpPr>
          <a:xfrm>
            <a:off x="2093213" y="2831666"/>
            <a:ext cx="509049" cy="481194"/>
            <a:chOff x="3813466" y="5015691"/>
            <a:chExt cx="509049" cy="481194"/>
          </a:xfrm>
          <a:solidFill>
            <a:schemeClr val="bg1">
              <a:lumMod val="50000"/>
            </a:schemeClr>
          </a:solidFill>
        </p:grpSpPr>
        <p:grpSp>
          <p:nvGrpSpPr>
            <p:cNvPr id="178" name="Group 177"/>
            <p:cNvGrpSpPr/>
            <p:nvPr/>
          </p:nvGrpSpPr>
          <p:grpSpPr>
            <a:xfrm>
              <a:off x="3980819" y="5015691"/>
              <a:ext cx="173736" cy="481194"/>
              <a:chOff x="4951808" y="3131259"/>
              <a:chExt cx="173736" cy="481194"/>
            </a:xfrm>
            <a:grpFill/>
          </p:grpSpPr>
          <p:sp>
            <p:nvSpPr>
              <p:cNvPr id="200" name="Oval 199"/>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ounded Rectangle 201"/>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p:cNvGrpSpPr/>
            <p:nvPr/>
          </p:nvGrpSpPr>
          <p:grpSpPr>
            <a:xfrm>
              <a:off x="4183985" y="5060845"/>
              <a:ext cx="138530" cy="383684"/>
              <a:chOff x="4951808" y="3131259"/>
              <a:chExt cx="173736" cy="481194"/>
            </a:xfrm>
            <a:grpFill/>
          </p:grpSpPr>
          <p:sp>
            <p:nvSpPr>
              <p:cNvPr id="184" name="Oval 183"/>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3813466" y="5060845"/>
              <a:ext cx="138530" cy="383684"/>
              <a:chOff x="4951808" y="3131259"/>
              <a:chExt cx="173736" cy="481194"/>
            </a:xfrm>
            <a:grpFill/>
          </p:grpSpPr>
          <p:sp>
            <p:nvSpPr>
              <p:cNvPr id="181" name="Oval 180"/>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ounded Rectangle 181"/>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3" name="TextBox 202"/>
          <p:cNvSpPr txBox="1"/>
          <p:nvPr/>
        </p:nvSpPr>
        <p:spPr>
          <a:xfrm>
            <a:off x="917449"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Partner</a:t>
            </a:r>
          </a:p>
        </p:txBody>
      </p:sp>
      <p:sp>
        <p:nvSpPr>
          <p:cNvPr id="204" name="Rounded Rectangle 203"/>
          <p:cNvSpPr/>
          <p:nvPr/>
        </p:nvSpPr>
        <p:spPr>
          <a:xfrm>
            <a:off x="2677312" y="2949682"/>
            <a:ext cx="1886763" cy="30175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cxnSp>
        <p:nvCxnSpPr>
          <p:cNvPr id="238" name="Straight Arrow Connector 237"/>
          <p:cNvCxnSpPr/>
          <p:nvPr/>
        </p:nvCxnSpPr>
        <p:spPr>
          <a:xfrm>
            <a:off x="3646717" y="5344857"/>
            <a:ext cx="100584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626538" y="3090829"/>
            <a:ext cx="959117" cy="0"/>
          </a:xfrm>
          <a:prstGeom prst="straightConnector1">
            <a:avLst/>
          </a:prstGeom>
          <a:ln w="12700">
            <a:solidFill>
              <a:schemeClr val="bg2"/>
            </a:solidFill>
            <a:tailEnd type="diamond" w="lg" len="lg"/>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9249702" y="1077971"/>
            <a:ext cx="2442664" cy="2044379"/>
            <a:chOff x="9249702" y="1194515"/>
            <a:chExt cx="2442664" cy="2044379"/>
          </a:xfrm>
        </p:grpSpPr>
        <p:sp>
          <p:nvSpPr>
            <p:cNvPr id="119" name="Rounded Rectangle 118"/>
            <p:cNvSpPr/>
            <p:nvPr/>
          </p:nvSpPr>
          <p:spPr>
            <a:xfrm>
              <a:off x="9249702" y="1194515"/>
              <a:ext cx="2442664" cy="1786460"/>
            </a:xfrm>
            <a:prstGeom prst="roundRect">
              <a:avLst>
                <a:gd name="adj" fmla="val 6715"/>
              </a:avLst>
            </a:prstGeom>
            <a:solidFill>
              <a:srgbClr val="002060"/>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Rounded Rectangle 119"/>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121" name="Rounded Rectangle 120"/>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122" name="Rounded Rectangle 121"/>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123" name="Group 122"/>
            <p:cNvGrpSpPr/>
            <p:nvPr/>
          </p:nvGrpSpPr>
          <p:grpSpPr>
            <a:xfrm>
              <a:off x="9999473" y="2257213"/>
              <a:ext cx="548927" cy="644693"/>
              <a:chOff x="9368268" y="2470463"/>
              <a:chExt cx="548927" cy="644693"/>
            </a:xfrm>
          </p:grpSpPr>
          <p:grpSp>
            <p:nvGrpSpPr>
              <p:cNvPr id="206" name="Group 205"/>
              <p:cNvGrpSpPr/>
              <p:nvPr/>
            </p:nvGrpSpPr>
            <p:grpSpPr>
              <a:xfrm>
                <a:off x="9520668" y="2470463"/>
                <a:ext cx="257981" cy="395950"/>
                <a:chOff x="8361394" y="1628219"/>
                <a:chExt cx="257981" cy="395950"/>
              </a:xfrm>
            </p:grpSpPr>
            <p:sp>
              <p:nvSpPr>
                <p:cNvPr id="217" name="Cube 21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8" name="Straight Connector 21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p:nvGrpSpPr>
            <p:grpSpPr>
              <a:xfrm>
                <a:off x="9659214" y="2622863"/>
                <a:ext cx="257981" cy="395950"/>
                <a:chOff x="8361394" y="1628219"/>
                <a:chExt cx="257981" cy="395950"/>
              </a:xfrm>
            </p:grpSpPr>
            <p:sp>
              <p:nvSpPr>
                <p:cNvPr id="213" name="Cube 21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4" name="Straight Connector 21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p:nvGrpSpPr>
            <p:grpSpPr>
              <a:xfrm>
                <a:off x="9368268" y="2719206"/>
                <a:ext cx="257981" cy="395950"/>
                <a:chOff x="8361394" y="1628219"/>
                <a:chExt cx="257981" cy="395950"/>
              </a:xfrm>
            </p:grpSpPr>
            <p:sp>
              <p:nvSpPr>
                <p:cNvPr id="209" name="Cube 208"/>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0" name="Straight Connector 209"/>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4" name="TextBox 123"/>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CSP Subscription</a:t>
              </a:r>
            </a:p>
          </p:txBody>
        </p:sp>
        <p:sp>
          <p:nvSpPr>
            <p:cNvPr id="125" name="TextBox 124"/>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solidFill>
                    <a:schemeClr val="bg1"/>
                  </a:solidFill>
                  <a:latin typeface="Segoe UI Light" panose="020B0502040204020203" pitchFamily="34" charset="0"/>
                  <a:cs typeface="Segoe UI Light" panose="020B0502040204020203" pitchFamily="34" charset="0"/>
                </a:rPr>
                <a:t>Azure</a:t>
              </a:r>
            </a:p>
            <a:p>
              <a:pPr algn="ctr"/>
              <a:r>
                <a:rPr lang="en-US" sz="1100" dirty="0">
                  <a:solidFill>
                    <a:schemeClr val="bg1"/>
                  </a:solidFill>
                  <a:latin typeface="Segoe UI Light" panose="020B0502040204020203" pitchFamily="34" charset="0"/>
                  <a:cs typeface="Segoe UI Light" panose="020B0502040204020203" pitchFamily="34" charset="0"/>
                </a:rPr>
                <a:t>Resources</a:t>
              </a:r>
            </a:p>
          </p:txBody>
        </p:sp>
        <p:grpSp>
          <p:nvGrpSpPr>
            <p:cNvPr id="126" name="Group 125"/>
            <p:cNvGrpSpPr/>
            <p:nvPr/>
          </p:nvGrpSpPr>
          <p:grpSpPr>
            <a:xfrm>
              <a:off x="9713018" y="1260111"/>
              <a:ext cx="321589" cy="303992"/>
              <a:chOff x="3813466" y="5015691"/>
              <a:chExt cx="509049" cy="481194"/>
            </a:xfrm>
          </p:grpSpPr>
          <p:grpSp>
            <p:nvGrpSpPr>
              <p:cNvPr id="154" name="Group 153"/>
              <p:cNvGrpSpPr/>
              <p:nvPr/>
            </p:nvGrpSpPr>
            <p:grpSpPr>
              <a:xfrm>
                <a:off x="3980819" y="5015691"/>
                <a:ext cx="173736" cy="481194"/>
                <a:chOff x="4951808" y="3131259"/>
                <a:chExt cx="173736" cy="481194"/>
              </a:xfrm>
            </p:grpSpPr>
            <p:sp>
              <p:nvSpPr>
                <p:cNvPr id="174" name="Oval 1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ounded Rectangle 20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p:cNvGrpSpPr/>
              <p:nvPr/>
            </p:nvGrpSpPr>
            <p:grpSpPr>
              <a:xfrm>
                <a:off x="4183985" y="5060845"/>
                <a:ext cx="138530" cy="383684"/>
                <a:chOff x="4951808" y="3131259"/>
                <a:chExt cx="173736" cy="481194"/>
              </a:xfrm>
            </p:grpSpPr>
            <p:sp>
              <p:nvSpPr>
                <p:cNvPr id="171" name="Oval 1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3813466" y="5060845"/>
                <a:ext cx="138530" cy="383684"/>
                <a:chOff x="4951808" y="3131259"/>
                <a:chExt cx="173736" cy="481194"/>
              </a:xfrm>
            </p:grpSpPr>
            <p:sp>
              <p:nvSpPr>
                <p:cNvPr id="165" name="Oval 1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7" name="Group 126"/>
            <p:cNvGrpSpPr/>
            <p:nvPr/>
          </p:nvGrpSpPr>
          <p:grpSpPr>
            <a:xfrm>
              <a:off x="9709350" y="1578690"/>
              <a:ext cx="321589" cy="303992"/>
              <a:chOff x="3813466" y="5015691"/>
              <a:chExt cx="509049" cy="481194"/>
            </a:xfrm>
          </p:grpSpPr>
          <p:grpSp>
            <p:nvGrpSpPr>
              <p:cNvPr id="142" name="Group 141"/>
              <p:cNvGrpSpPr/>
              <p:nvPr/>
            </p:nvGrpSpPr>
            <p:grpSpPr>
              <a:xfrm>
                <a:off x="3980819" y="5015691"/>
                <a:ext cx="173736" cy="481194"/>
                <a:chOff x="4951808" y="3131259"/>
                <a:chExt cx="173736" cy="481194"/>
              </a:xfrm>
            </p:grpSpPr>
            <p:sp>
              <p:nvSpPr>
                <p:cNvPr id="151" name="Oval 15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4183985" y="5060845"/>
                <a:ext cx="138530" cy="383684"/>
                <a:chOff x="4951808" y="3131259"/>
                <a:chExt cx="173736" cy="481194"/>
              </a:xfrm>
            </p:grpSpPr>
            <p:sp>
              <p:nvSpPr>
                <p:cNvPr id="148" name="Oval 147"/>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148"/>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p:cNvGrpSpPr/>
              <p:nvPr/>
            </p:nvGrpSpPr>
            <p:grpSpPr>
              <a:xfrm>
                <a:off x="3813466" y="5060845"/>
                <a:ext cx="138530" cy="383684"/>
                <a:chOff x="4951808" y="3131259"/>
                <a:chExt cx="173736" cy="481194"/>
              </a:xfrm>
            </p:grpSpPr>
            <p:sp>
              <p:nvSpPr>
                <p:cNvPr id="145" name="Oval 14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8" name="Group 127"/>
            <p:cNvGrpSpPr/>
            <p:nvPr/>
          </p:nvGrpSpPr>
          <p:grpSpPr>
            <a:xfrm>
              <a:off x="9709157" y="1899873"/>
              <a:ext cx="321589" cy="303992"/>
              <a:chOff x="3813466" y="5015691"/>
              <a:chExt cx="509049" cy="481194"/>
            </a:xfrm>
          </p:grpSpPr>
          <p:grpSp>
            <p:nvGrpSpPr>
              <p:cNvPr id="129" name="Group 128"/>
              <p:cNvGrpSpPr/>
              <p:nvPr/>
            </p:nvGrpSpPr>
            <p:grpSpPr>
              <a:xfrm>
                <a:off x="3980819" y="5015691"/>
                <a:ext cx="173736" cy="481194"/>
                <a:chOff x="4951808" y="3131259"/>
                <a:chExt cx="173736" cy="481194"/>
              </a:xfrm>
            </p:grpSpPr>
            <p:sp>
              <p:nvSpPr>
                <p:cNvPr id="139" name="Oval 13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4183985" y="5060845"/>
                <a:ext cx="138530" cy="383684"/>
                <a:chOff x="4951808" y="3131259"/>
                <a:chExt cx="173736" cy="481194"/>
              </a:xfrm>
            </p:grpSpPr>
            <p:sp>
              <p:nvSpPr>
                <p:cNvPr id="135" name="Oval 13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p:cNvGrpSpPr/>
              <p:nvPr/>
            </p:nvGrpSpPr>
            <p:grpSpPr>
              <a:xfrm>
                <a:off x="3813466" y="5060845"/>
                <a:ext cx="138530" cy="383684"/>
                <a:chOff x="4951808" y="3131259"/>
                <a:chExt cx="173736" cy="481194"/>
              </a:xfrm>
            </p:grpSpPr>
            <p:sp>
              <p:nvSpPr>
                <p:cNvPr id="132" name="Oval 13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21" name="Elbow Connector 220"/>
          <p:cNvCxnSpPr/>
          <p:nvPr/>
        </p:nvCxnSpPr>
        <p:spPr>
          <a:xfrm flipV="1">
            <a:off x="2347432" y="1306351"/>
            <a:ext cx="7207248" cy="1479013"/>
          </a:xfrm>
          <a:prstGeom prst="bentConnector3">
            <a:avLst>
              <a:gd name="adj1" fmla="val -74"/>
            </a:avLst>
          </a:prstGeom>
          <a:ln w="12700">
            <a:solidFill>
              <a:schemeClr val="bg2"/>
            </a:solidFill>
            <a:prstDash val="solid"/>
            <a:tailEnd type="diamond" w="lg" len="lg"/>
          </a:ln>
        </p:spPr>
        <p:style>
          <a:lnRef idx="1">
            <a:schemeClr val="accent1"/>
          </a:lnRef>
          <a:fillRef idx="0">
            <a:schemeClr val="accent1"/>
          </a:fillRef>
          <a:effectRef idx="0">
            <a:schemeClr val="accent1"/>
          </a:effectRef>
          <a:fontRef idx="minor">
            <a:schemeClr val="tx1"/>
          </a:fontRef>
        </p:style>
      </p:cxnSp>
      <p:cxnSp>
        <p:nvCxnSpPr>
          <p:cNvPr id="240" name="Elbow Connector 239"/>
          <p:cNvCxnSpPr/>
          <p:nvPr/>
        </p:nvCxnSpPr>
        <p:spPr>
          <a:xfrm flipV="1">
            <a:off x="6186062" y="2560357"/>
            <a:ext cx="3651926" cy="2243889"/>
          </a:xfrm>
          <a:prstGeom prst="bentConnector3">
            <a:avLst>
              <a:gd name="adj1" fmla="val 67048"/>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grpSp>
        <p:nvGrpSpPr>
          <p:cNvPr id="222" name="Group 221"/>
          <p:cNvGrpSpPr/>
          <p:nvPr/>
        </p:nvGrpSpPr>
        <p:grpSpPr>
          <a:xfrm>
            <a:off x="5873530" y="4556249"/>
            <a:ext cx="173736" cy="481194"/>
            <a:chOff x="4951808" y="3131259"/>
            <a:chExt cx="173736" cy="481194"/>
          </a:xfrm>
        </p:grpSpPr>
        <p:sp>
          <p:nvSpPr>
            <p:cNvPr id="223" name="Oval 22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7" name="Elbow Connector 236"/>
          <p:cNvCxnSpPr/>
          <p:nvPr/>
        </p:nvCxnSpPr>
        <p:spPr>
          <a:xfrm flipV="1">
            <a:off x="6186062" y="1615595"/>
            <a:ext cx="3368618" cy="3041238"/>
          </a:xfrm>
          <a:prstGeom prst="bentConnector3">
            <a:avLst>
              <a:gd name="adj1" fmla="val 69059"/>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sp>
        <p:nvSpPr>
          <p:cNvPr id="226" name="Rounded Rectangular Callout 225"/>
          <p:cNvSpPr/>
          <p:nvPr/>
        </p:nvSpPr>
        <p:spPr>
          <a:xfrm>
            <a:off x="6342313" y="62851"/>
            <a:ext cx="3433426" cy="774748"/>
          </a:xfrm>
          <a:prstGeom prst="wedgeRoundRectCallout">
            <a:avLst>
              <a:gd name="adj1" fmla="val 20170"/>
              <a:gd name="adj2" fmla="val 140086"/>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a:rPr>
              <a:t>Partner can grant customer access to the Azure subscription by assigning customer a role to the subscription. (OPTIONAL)</a:t>
            </a:r>
            <a:endParaRPr lang="en-US" sz="1500" dirty="0">
              <a:latin typeface="+mj-lt"/>
              <a:cs typeface="Segoe UI Light" panose="020B0502040204020203" pitchFamily="34" charset="0"/>
            </a:endParaRPr>
          </a:p>
        </p:txBody>
      </p:sp>
      <p:sp>
        <p:nvSpPr>
          <p:cNvPr id="2" name="Footer Placeholder 1">
            <a:extLst>
              <a:ext uri="{FF2B5EF4-FFF2-40B4-BE49-F238E27FC236}">
                <a16:creationId xmlns:a16="http://schemas.microsoft.com/office/drawing/2014/main" id="{24EF5781-2D9C-4D45-B8E9-009E40D15678}"/>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66416CB-D38D-4DCE-A648-C154F76CB4B4}"/>
              </a:ext>
            </a:extLst>
          </p:cNvPr>
          <p:cNvSpPr>
            <a:spLocks noGrp="1"/>
          </p:cNvSpPr>
          <p:nvPr>
            <p:ph type="sldNum" sz="quarter" idx="12"/>
          </p:nvPr>
        </p:nvSpPr>
        <p:spPr/>
        <p:txBody>
          <a:bodyPr/>
          <a:lstStyle/>
          <a:p>
            <a:fld id="{C53D275A-99A2-46A4-ACE6-231CF820144C}" type="slidenum">
              <a:rPr lang="en-US" smtClean="0"/>
              <a:t>15</a:t>
            </a:fld>
            <a:endParaRPr lang="en-US"/>
          </a:p>
        </p:txBody>
      </p:sp>
    </p:spTree>
    <p:extLst>
      <p:ext uri="{BB962C8B-B14F-4D97-AF65-F5344CB8AC3E}">
        <p14:creationId xmlns:p14="http://schemas.microsoft.com/office/powerpoint/2010/main" val="4049779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1674"/>
            <a:ext cx="10515600" cy="1325563"/>
          </a:xfrm>
        </p:spPr>
        <p:txBody>
          <a:bodyPr/>
          <a:lstStyle/>
          <a:p>
            <a:pPr algn="ctr"/>
            <a:r>
              <a:rPr lang="en-US" b="1" dirty="0">
                <a:latin typeface="Segoe UI Light" panose="020B0502040204020203" pitchFamily="34" charset="0"/>
                <a:cs typeface="Segoe UI Light" panose="020B0502040204020203" pitchFamily="34" charset="0"/>
              </a:rPr>
              <a:t>CSP AOBO by Indirect Partners (2-tier)</a:t>
            </a:r>
          </a:p>
        </p:txBody>
      </p:sp>
      <p:sp>
        <p:nvSpPr>
          <p:cNvPr id="4" name="Slide Number Placeholder 3">
            <a:extLst>
              <a:ext uri="{FF2B5EF4-FFF2-40B4-BE49-F238E27FC236}">
                <a16:creationId xmlns:a16="http://schemas.microsoft.com/office/drawing/2014/main" id="{46E415E8-7474-4CF9-B29B-E5976F227EB4}"/>
              </a:ext>
            </a:extLst>
          </p:cNvPr>
          <p:cNvSpPr>
            <a:spLocks noGrp="1"/>
          </p:cNvSpPr>
          <p:nvPr>
            <p:ph type="sldNum" sz="quarter" idx="12"/>
          </p:nvPr>
        </p:nvSpPr>
        <p:spPr/>
        <p:txBody>
          <a:bodyPr/>
          <a:lstStyle/>
          <a:p>
            <a:fld id="{C53D275A-99A2-46A4-ACE6-231CF820144C}" type="slidenum">
              <a:rPr lang="en-US" smtClean="0"/>
              <a:t>16</a:t>
            </a:fld>
            <a:endParaRPr lang="en-US"/>
          </a:p>
        </p:txBody>
      </p:sp>
    </p:spTree>
    <p:extLst>
      <p:ext uri="{BB962C8B-B14F-4D97-AF65-F5344CB8AC3E}">
        <p14:creationId xmlns:p14="http://schemas.microsoft.com/office/powerpoint/2010/main" val="309953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43353" y="1078902"/>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a:solidFill>
            <a:schemeClr val="tx1">
              <a:lumMod val="50000"/>
              <a:lumOff val="50000"/>
            </a:schemeClr>
          </a:solidFill>
        </p:grpSpPr>
        <p:grpSp>
          <p:nvGrpSpPr>
            <p:cNvPr id="186" name="Group 185"/>
            <p:cNvGrpSpPr/>
            <p:nvPr/>
          </p:nvGrpSpPr>
          <p:grpSpPr>
            <a:xfrm>
              <a:off x="3980819" y="5015691"/>
              <a:ext cx="173736" cy="481194"/>
              <a:chOff x="4951808" y="3131259"/>
              <a:chExt cx="173736" cy="481194"/>
            </a:xfrm>
            <a:grpFill/>
          </p:grpSpPr>
          <p:sp>
            <p:nvSpPr>
              <p:cNvPr id="195" name="Oval 194"/>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a:grpFill/>
          </p:grpSpPr>
          <p:sp>
            <p:nvSpPr>
              <p:cNvPr id="192" name="Oval 191"/>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a:grpFill/>
          </p:grpSpPr>
          <p:sp>
            <p:nvSpPr>
              <p:cNvPr id="189" name="Oval 188"/>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Isosceles Triangle 74"/>
          <p:cNvSpPr/>
          <p:nvPr/>
        </p:nvSpPr>
        <p:spPr>
          <a:xfrm>
            <a:off x="1096270" y="1093825"/>
            <a:ext cx="2502327" cy="1820897"/>
          </a:xfrm>
          <a:prstGeom prst="triangle">
            <a:avLst/>
          </a:prstGeom>
          <a:solidFill>
            <a:srgbClr val="00206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6" name="Group 75"/>
          <p:cNvGrpSpPr/>
          <p:nvPr/>
        </p:nvGrpSpPr>
        <p:grpSpPr>
          <a:xfrm>
            <a:off x="2093213" y="1730195"/>
            <a:ext cx="509049" cy="481194"/>
            <a:chOff x="3813466" y="5015691"/>
            <a:chExt cx="509049" cy="481194"/>
          </a:xfrm>
          <a:solidFill>
            <a:schemeClr val="tx1">
              <a:lumMod val="50000"/>
              <a:lumOff val="50000"/>
            </a:schemeClr>
          </a:solidFill>
        </p:grpSpPr>
        <p:grpSp>
          <p:nvGrpSpPr>
            <p:cNvPr id="77" name="Group 76"/>
            <p:cNvGrpSpPr/>
            <p:nvPr/>
          </p:nvGrpSpPr>
          <p:grpSpPr>
            <a:xfrm>
              <a:off x="3980819" y="5015691"/>
              <a:ext cx="173736" cy="481194"/>
              <a:chOff x="4951808" y="3131259"/>
              <a:chExt cx="173736" cy="481194"/>
            </a:xfrm>
            <a:grpFill/>
          </p:grpSpPr>
          <p:sp>
            <p:nvSpPr>
              <p:cNvPr id="86" name="Oval 85"/>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183985" y="5060845"/>
              <a:ext cx="138530" cy="383684"/>
              <a:chOff x="4951808" y="3131259"/>
              <a:chExt cx="173736" cy="481194"/>
            </a:xfrm>
            <a:grpFill/>
          </p:grpSpPr>
          <p:sp>
            <p:nvSpPr>
              <p:cNvPr id="83" name="Oval 82"/>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3813466" y="5060845"/>
              <a:ext cx="138530" cy="383684"/>
              <a:chOff x="4951808" y="3131259"/>
              <a:chExt cx="173736" cy="481194"/>
            </a:xfrm>
            <a:grpFill/>
          </p:grpSpPr>
          <p:sp>
            <p:nvSpPr>
              <p:cNvPr id="80" name="Oval 79"/>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9" name="TextBox 88"/>
          <p:cNvSpPr txBox="1"/>
          <p:nvPr/>
        </p:nvSpPr>
        <p:spPr>
          <a:xfrm>
            <a:off x="917449" y="2899392"/>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Distributor</a:t>
            </a:r>
          </a:p>
        </p:txBody>
      </p:sp>
      <p:sp>
        <p:nvSpPr>
          <p:cNvPr id="90" name="Rounded Rectangle 89"/>
          <p:cNvSpPr/>
          <p:nvPr/>
        </p:nvSpPr>
        <p:spPr>
          <a:xfrm>
            <a:off x="2677312" y="1848211"/>
            <a:ext cx="1886763" cy="301752"/>
          </a:xfrm>
          <a:prstGeom prst="roundRect">
            <a:avLst/>
          </a:prstGeom>
          <a:solidFill>
            <a:schemeClr val="tx1">
              <a:lumMod val="50000"/>
              <a:lumOff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cxnSp>
        <p:nvCxnSpPr>
          <p:cNvPr id="142" name="Straight Arrow Connector 141"/>
          <p:cNvCxnSpPr/>
          <p:nvPr/>
        </p:nvCxnSpPr>
        <p:spPr>
          <a:xfrm>
            <a:off x="3656815" y="2876820"/>
            <a:ext cx="1649299"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cxnSp>
        <p:nvCxnSpPr>
          <p:cNvPr id="144" name="Elbow Connector 143"/>
          <p:cNvCxnSpPr/>
          <p:nvPr/>
        </p:nvCxnSpPr>
        <p:spPr>
          <a:xfrm>
            <a:off x="4651016" y="1999087"/>
            <a:ext cx="1309380" cy="681712"/>
          </a:xfrm>
          <a:prstGeom prst="bentConnector3">
            <a:avLst>
              <a:gd name="adj1" fmla="val 100194"/>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sp>
        <p:nvSpPr>
          <p:cNvPr id="257" name="Isosceles Triangle 256"/>
          <p:cNvSpPr/>
          <p:nvPr/>
        </p:nvSpPr>
        <p:spPr>
          <a:xfrm>
            <a:off x="1096270" y="3386321"/>
            <a:ext cx="2502327" cy="1820897"/>
          </a:xfrm>
          <a:prstGeom prst="triangle">
            <a:avLst/>
          </a:prstGeom>
          <a:solidFill>
            <a:schemeClr val="bg1">
              <a:lumMod val="7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8" name="Group 257"/>
          <p:cNvGrpSpPr/>
          <p:nvPr/>
        </p:nvGrpSpPr>
        <p:grpSpPr>
          <a:xfrm>
            <a:off x="2093213" y="4022691"/>
            <a:ext cx="509049" cy="481194"/>
            <a:chOff x="3813466" y="5015691"/>
            <a:chExt cx="509049" cy="481194"/>
          </a:xfrm>
        </p:grpSpPr>
        <p:grpSp>
          <p:nvGrpSpPr>
            <p:cNvPr id="261" name="Group 260"/>
            <p:cNvGrpSpPr/>
            <p:nvPr/>
          </p:nvGrpSpPr>
          <p:grpSpPr>
            <a:xfrm>
              <a:off x="3980819" y="5015691"/>
              <a:ext cx="173736" cy="481194"/>
              <a:chOff x="4951808" y="3131259"/>
              <a:chExt cx="173736" cy="481194"/>
            </a:xfrm>
          </p:grpSpPr>
          <p:sp>
            <p:nvSpPr>
              <p:cNvPr id="270" name="Oval 26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ounded Rectangle 27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ounded Rectangle 27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p:cNvGrpSpPr/>
            <p:nvPr/>
          </p:nvGrpSpPr>
          <p:grpSpPr>
            <a:xfrm>
              <a:off x="4183985" y="5060845"/>
              <a:ext cx="138530" cy="383684"/>
              <a:chOff x="4951808" y="3131259"/>
              <a:chExt cx="173736" cy="481194"/>
            </a:xfrm>
          </p:grpSpPr>
          <p:sp>
            <p:nvSpPr>
              <p:cNvPr id="267" name="Oval 26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ounded Rectangle 26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p:cNvGrpSpPr/>
            <p:nvPr/>
          </p:nvGrpSpPr>
          <p:grpSpPr>
            <a:xfrm>
              <a:off x="3813466" y="5060845"/>
              <a:ext cx="138530" cy="383684"/>
              <a:chOff x="4951808" y="3131259"/>
              <a:chExt cx="173736" cy="481194"/>
            </a:xfrm>
          </p:grpSpPr>
          <p:sp>
            <p:nvSpPr>
              <p:cNvPr id="264" name="Oval 26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9" name="TextBox 258"/>
          <p:cNvSpPr txBox="1"/>
          <p:nvPr/>
        </p:nvSpPr>
        <p:spPr>
          <a:xfrm>
            <a:off x="917449" y="5191888"/>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Reseller</a:t>
            </a:r>
          </a:p>
        </p:txBody>
      </p:sp>
      <p:sp>
        <p:nvSpPr>
          <p:cNvPr id="260" name="Rounded Rectangle 259"/>
          <p:cNvSpPr/>
          <p:nvPr/>
        </p:nvSpPr>
        <p:spPr>
          <a:xfrm>
            <a:off x="2677312" y="4140707"/>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sp>
        <p:nvSpPr>
          <p:cNvPr id="98" name="Rounded Rectangle 97"/>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TextBox 98"/>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100" name="Group 99"/>
          <p:cNvGrpSpPr/>
          <p:nvPr/>
        </p:nvGrpSpPr>
        <p:grpSpPr>
          <a:xfrm>
            <a:off x="9249702" y="3157202"/>
            <a:ext cx="2442664" cy="2044379"/>
            <a:chOff x="9249702" y="1194515"/>
            <a:chExt cx="2442664" cy="2044379"/>
          </a:xfrm>
        </p:grpSpPr>
        <p:sp>
          <p:nvSpPr>
            <p:cNvPr id="101" name="Rounded Rectangle 100"/>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ounded Rectangle 101"/>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103" name="Rounded Rectangle 102"/>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104" name="Rounded Rectangle 103"/>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105" name="Group 104"/>
            <p:cNvGrpSpPr/>
            <p:nvPr/>
          </p:nvGrpSpPr>
          <p:grpSpPr>
            <a:xfrm>
              <a:off x="9999473" y="2257213"/>
              <a:ext cx="548927" cy="644693"/>
              <a:chOff x="9368268" y="2470463"/>
              <a:chExt cx="548927" cy="644693"/>
            </a:xfrm>
          </p:grpSpPr>
          <p:grpSp>
            <p:nvGrpSpPr>
              <p:cNvPr id="150" name="Group 149"/>
              <p:cNvGrpSpPr/>
              <p:nvPr/>
            </p:nvGrpSpPr>
            <p:grpSpPr>
              <a:xfrm>
                <a:off x="9520668" y="2470463"/>
                <a:ext cx="257981" cy="395950"/>
                <a:chOff x="8361394" y="1628219"/>
                <a:chExt cx="257981" cy="395950"/>
              </a:xfrm>
            </p:grpSpPr>
            <p:sp>
              <p:nvSpPr>
                <p:cNvPr id="172" name="Cube 171"/>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3" name="Straight Connector 172"/>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9659214" y="2622863"/>
                <a:ext cx="257981" cy="395950"/>
                <a:chOff x="8361394" y="1628219"/>
                <a:chExt cx="257981" cy="395950"/>
              </a:xfrm>
            </p:grpSpPr>
            <p:sp>
              <p:nvSpPr>
                <p:cNvPr id="165" name="Cube 164"/>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6" name="Straight Connector 165"/>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9368268" y="2719206"/>
                <a:ext cx="257981" cy="395950"/>
                <a:chOff x="8361394" y="1628219"/>
                <a:chExt cx="257981" cy="395950"/>
              </a:xfrm>
            </p:grpSpPr>
            <p:sp>
              <p:nvSpPr>
                <p:cNvPr id="153" name="Cube 15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4" name="Straight Connector 15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06" name="TextBox 105"/>
            <p:cNvSpPr txBox="1"/>
            <p:nvPr/>
          </p:nvSpPr>
          <p:spPr>
            <a:xfrm>
              <a:off x="9544477" y="2977284"/>
              <a:ext cx="2147889"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Non CSP Subscription 1 and 2</a:t>
              </a:r>
            </a:p>
          </p:txBody>
        </p:sp>
        <p:sp>
          <p:nvSpPr>
            <p:cNvPr id="107" name="TextBox 106"/>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108" name="Group 107"/>
            <p:cNvGrpSpPr/>
            <p:nvPr/>
          </p:nvGrpSpPr>
          <p:grpSpPr>
            <a:xfrm>
              <a:off x="9713018" y="1260111"/>
              <a:ext cx="321589" cy="303992"/>
              <a:chOff x="3813466" y="5015691"/>
              <a:chExt cx="509049" cy="481194"/>
            </a:xfrm>
          </p:grpSpPr>
          <p:grpSp>
            <p:nvGrpSpPr>
              <p:cNvPr id="135" name="Group 134"/>
              <p:cNvGrpSpPr/>
              <p:nvPr/>
            </p:nvGrpSpPr>
            <p:grpSpPr>
              <a:xfrm>
                <a:off x="3980819" y="5015691"/>
                <a:ext cx="173736" cy="481194"/>
                <a:chOff x="4951808" y="3131259"/>
                <a:chExt cx="173736" cy="481194"/>
              </a:xfrm>
            </p:grpSpPr>
            <p:sp>
              <p:nvSpPr>
                <p:cNvPr id="147" name="Oval 1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1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a:off x="4183985" y="5060845"/>
                <a:ext cx="138530" cy="383684"/>
                <a:chOff x="4951808" y="3131259"/>
                <a:chExt cx="173736" cy="481194"/>
              </a:xfrm>
            </p:grpSpPr>
            <p:sp>
              <p:nvSpPr>
                <p:cNvPr id="143" name="Oval 14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3813466" y="5060845"/>
                <a:ext cx="138530" cy="383684"/>
                <a:chOff x="4951808" y="3131259"/>
                <a:chExt cx="173736" cy="481194"/>
              </a:xfrm>
            </p:grpSpPr>
            <p:sp>
              <p:nvSpPr>
                <p:cNvPr id="139" name="Oval 13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9" name="Group 108"/>
            <p:cNvGrpSpPr/>
            <p:nvPr/>
          </p:nvGrpSpPr>
          <p:grpSpPr>
            <a:xfrm>
              <a:off x="9709350" y="1578690"/>
              <a:ext cx="321589" cy="303992"/>
              <a:chOff x="3813466" y="5015691"/>
              <a:chExt cx="509049" cy="481194"/>
            </a:xfrm>
          </p:grpSpPr>
          <p:grpSp>
            <p:nvGrpSpPr>
              <p:cNvPr id="123" name="Group 122"/>
              <p:cNvGrpSpPr/>
              <p:nvPr/>
            </p:nvGrpSpPr>
            <p:grpSpPr>
              <a:xfrm>
                <a:off x="3980819" y="5015691"/>
                <a:ext cx="173736" cy="481194"/>
                <a:chOff x="4951808" y="3131259"/>
                <a:chExt cx="173736" cy="481194"/>
              </a:xfrm>
            </p:grpSpPr>
            <p:sp>
              <p:nvSpPr>
                <p:cNvPr id="132" name="Oval 13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p:cNvGrpSpPr/>
              <p:nvPr/>
            </p:nvGrpSpPr>
            <p:grpSpPr>
              <a:xfrm>
                <a:off x="4183985" y="5060845"/>
                <a:ext cx="138530" cy="383684"/>
                <a:chOff x="4951808" y="3131259"/>
                <a:chExt cx="173736" cy="481194"/>
              </a:xfrm>
            </p:grpSpPr>
            <p:sp>
              <p:nvSpPr>
                <p:cNvPr id="129" name="Oval 12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3813466" y="5060845"/>
                <a:ext cx="138530" cy="383684"/>
                <a:chOff x="4951808" y="3131259"/>
                <a:chExt cx="173736" cy="481194"/>
              </a:xfrm>
            </p:grpSpPr>
            <p:sp>
              <p:nvSpPr>
                <p:cNvPr id="126" name="Oval 12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0" name="Group 109"/>
            <p:cNvGrpSpPr/>
            <p:nvPr/>
          </p:nvGrpSpPr>
          <p:grpSpPr>
            <a:xfrm>
              <a:off x="9709157" y="1899873"/>
              <a:ext cx="321589" cy="303992"/>
              <a:chOff x="3813466" y="5015691"/>
              <a:chExt cx="509049" cy="481194"/>
            </a:xfrm>
          </p:grpSpPr>
          <p:grpSp>
            <p:nvGrpSpPr>
              <p:cNvPr id="111" name="Group 110"/>
              <p:cNvGrpSpPr/>
              <p:nvPr/>
            </p:nvGrpSpPr>
            <p:grpSpPr>
              <a:xfrm>
                <a:off x="3980819" y="5015691"/>
                <a:ext cx="173736" cy="481194"/>
                <a:chOff x="4951808" y="3131259"/>
                <a:chExt cx="173736" cy="481194"/>
              </a:xfrm>
            </p:grpSpPr>
            <p:sp>
              <p:nvSpPr>
                <p:cNvPr id="120" name="Oval 11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4183985" y="5060845"/>
                <a:ext cx="138530" cy="383684"/>
                <a:chOff x="4951808" y="3131259"/>
                <a:chExt cx="173736" cy="481194"/>
              </a:xfrm>
            </p:grpSpPr>
            <p:sp>
              <p:nvSpPr>
                <p:cNvPr id="117" name="Oval 11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3813466" y="5060845"/>
                <a:ext cx="138530" cy="383684"/>
                <a:chOff x="4951808" y="3131259"/>
                <a:chExt cx="173736" cy="481194"/>
              </a:xfrm>
            </p:grpSpPr>
            <p:sp>
              <p:nvSpPr>
                <p:cNvPr id="114" name="Oval 11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6" name="Group 175"/>
          <p:cNvGrpSpPr/>
          <p:nvPr/>
        </p:nvGrpSpPr>
        <p:grpSpPr>
          <a:xfrm>
            <a:off x="9249702" y="1077971"/>
            <a:ext cx="2442664" cy="2044379"/>
            <a:chOff x="9249702" y="1194515"/>
            <a:chExt cx="2442664" cy="2044379"/>
          </a:xfrm>
        </p:grpSpPr>
        <p:sp>
          <p:nvSpPr>
            <p:cNvPr id="177" name="Rounded Rectangle 176"/>
            <p:cNvSpPr/>
            <p:nvPr/>
          </p:nvSpPr>
          <p:spPr>
            <a:xfrm>
              <a:off x="9249702" y="1194515"/>
              <a:ext cx="2442664" cy="1786460"/>
            </a:xfrm>
            <a:prstGeom prst="roundRect">
              <a:avLst>
                <a:gd name="adj" fmla="val 6715"/>
              </a:avLst>
            </a:prstGeom>
            <a:solidFill>
              <a:srgbClr val="002060"/>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ounded Rectangle 177"/>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179" name="Rounded Rectangle 178"/>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180" name="Rounded Rectangle 179"/>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181" name="Group 180"/>
            <p:cNvGrpSpPr/>
            <p:nvPr/>
          </p:nvGrpSpPr>
          <p:grpSpPr>
            <a:xfrm>
              <a:off x="9999473" y="2257213"/>
              <a:ext cx="548927" cy="644693"/>
              <a:chOff x="9368268" y="2470463"/>
              <a:chExt cx="548927" cy="644693"/>
            </a:xfrm>
          </p:grpSpPr>
          <p:grpSp>
            <p:nvGrpSpPr>
              <p:cNvPr id="273" name="Group 272"/>
              <p:cNvGrpSpPr/>
              <p:nvPr/>
            </p:nvGrpSpPr>
            <p:grpSpPr>
              <a:xfrm>
                <a:off x="9520668" y="2470463"/>
                <a:ext cx="257981" cy="395950"/>
                <a:chOff x="8361394" y="1628219"/>
                <a:chExt cx="257981" cy="395950"/>
              </a:xfrm>
            </p:grpSpPr>
            <p:sp>
              <p:nvSpPr>
                <p:cNvPr id="284" name="Cube 283"/>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p:nvGrpSpPr>
            <p:grpSpPr>
              <a:xfrm>
                <a:off x="9659214" y="2622863"/>
                <a:ext cx="257981" cy="395950"/>
                <a:chOff x="8361394" y="1628219"/>
                <a:chExt cx="257981" cy="395950"/>
              </a:xfrm>
            </p:grpSpPr>
            <p:sp>
              <p:nvSpPr>
                <p:cNvPr id="280" name="Cube 279"/>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1" name="Straight Connector 280"/>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9368268" y="2719206"/>
                <a:ext cx="257981" cy="395950"/>
                <a:chOff x="8361394" y="1628219"/>
                <a:chExt cx="257981" cy="395950"/>
              </a:xfrm>
            </p:grpSpPr>
            <p:sp>
              <p:nvSpPr>
                <p:cNvPr id="276" name="Cube 275"/>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7" name="Straight Connector 276"/>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82" name="TextBox 181"/>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CSP Subscription</a:t>
              </a:r>
            </a:p>
          </p:txBody>
        </p:sp>
        <p:sp>
          <p:nvSpPr>
            <p:cNvPr id="183" name="TextBox 182"/>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solidFill>
                    <a:schemeClr val="bg1"/>
                  </a:solidFill>
                  <a:latin typeface="Segoe UI Light" panose="020B0502040204020203" pitchFamily="34" charset="0"/>
                  <a:cs typeface="Segoe UI Light" panose="020B0502040204020203" pitchFamily="34" charset="0"/>
                </a:rPr>
                <a:t>Azure</a:t>
              </a:r>
            </a:p>
            <a:p>
              <a:pPr algn="ctr"/>
              <a:r>
                <a:rPr lang="en-US" sz="1100" dirty="0">
                  <a:solidFill>
                    <a:schemeClr val="bg1"/>
                  </a:solidFill>
                  <a:latin typeface="Segoe UI Light" panose="020B0502040204020203" pitchFamily="34" charset="0"/>
                  <a:cs typeface="Segoe UI Light" panose="020B0502040204020203" pitchFamily="34" charset="0"/>
                </a:rPr>
                <a:t>Resources</a:t>
              </a:r>
            </a:p>
          </p:txBody>
        </p:sp>
        <p:grpSp>
          <p:nvGrpSpPr>
            <p:cNvPr id="198" name="Group 197"/>
            <p:cNvGrpSpPr/>
            <p:nvPr/>
          </p:nvGrpSpPr>
          <p:grpSpPr>
            <a:xfrm>
              <a:off x="9713018" y="1260111"/>
              <a:ext cx="321589" cy="303992"/>
              <a:chOff x="3813466" y="5015691"/>
              <a:chExt cx="509049" cy="481194"/>
            </a:xfrm>
          </p:grpSpPr>
          <p:grpSp>
            <p:nvGrpSpPr>
              <p:cNvPr id="245" name="Group 244"/>
              <p:cNvGrpSpPr/>
              <p:nvPr/>
            </p:nvGrpSpPr>
            <p:grpSpPr>
              <a:xfrm>
                <a:off x="3980819" y="5015691"/>
                <a:ext cx="173736" cy="481194"/>
                <a:chOff x="4951808" y="3131259"/>
                <a:chExt cx="173736" cy="481194"/>
              </a:xfrm>
            </p:grpSpPr>
            <p:sp>
              <p:nvSpPr>
                <p:cNvPr id="254" name="Oval 25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ounded Rectangle 25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4183985" y="5060845"/>
                <a:ext cx="138530" cy="383684"/>
                <a:chOff x="4951808" y="3131259"/>
                <a:chExt cx="173736" cy="481194"/>
              </a:xfrm>
            </p:grpSpPr>
            <p:sp>
              <p:nvSpPr>
                <p:cNvPr id="251" name="Oval 25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ounded Rectangle 25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ounded Rectangle 25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p:cNvGrpSpPr/>
              <p:nvPr/>
            </p:nvGrpSpPr>
            <p:grpSpPr>
              <a:xfrm>
                <a:off x="3813466" y="5060845"/>
                <a:ext cx="138530" cy="383684"/>
                <a:chOff x="4951808" y="3131259"/>
                <a:chExt cx="173736" cy="481194"/>
              </a:xfrm>
            </p:grpSpPr>
            <p:sp>
              <p:nvSpPr>
                <p:cNvPr id="248" name="Oval 247"/>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ounded Rectangle 248"/>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ounded Rectangle 249"/>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9" name="Group 198"/>
            <p:cNvGrpSpPr/>
            <p:nvPr/>
          </p:nvGrpSpPr>
          <p:grpSpPr>
            <a:xfrm>
              <a:off x="9709350" y="1578690"/>
              <a:ext cx="321589" cy="303992"/>
              <a:chOff x="3813466" y="5015691"/>
              <a:chExt cx="509049" cy="481194"/>
            </a:xfrm>
          </p:grpSpPr>
          <p:grpSp>
            <p:nvGrpSpPr>
              <p:cNvPr id="233" name="Group 232"/>
              <p:cNvGrpSpPr/>
              <p:nvPr/>
            </p:nvGrpSpPr>
            <p:grpSpPr>
              <a:xfrm>
                <a:off x="3980819" y="5015691"/>
                <a:ext cx="173736" cy="481194"/>
                <a:chOff x="4951808" y="3131259"/>
                <a:chExt cx="173736" cy="481194"/>
              </a:xfrm>
            </p:grpSpPr>
            <p:sp>
              <p:nvSpPr>
                <p:cNvPr id="242" name="Oval 24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ounded Rectangle 243"/>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p:cNvGrpSpPr/>
              <p:nvPr/>
            </p:nvGrpSpPr>
            <p:grpSpPr>
              <a:xfrm>
                <a:off x="4183985" y="5060845"/>
                <a:ext cx="138530" cy="383684"/>
                <a:chOff x="4951808" y="3131259"/>
                <a:chExt cx="173736" cy="481194"/>
              </a:xfrm>
            </p:grpSpPr>
            <p:sp>
              <p:nvSpPr>
                <p:cNvPr id="239" name="Oval 23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ounded Rectangle 24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p:cNvGrpSpPr/>
              <p:nvPr/>
            </p:nvGrpSpPr>
            <p:grpSpPr>
              <a:xfrm>
                <a:off x="3813466" y="5060845"/>
                <a:ext cx="138530" cy="383684"/>
                <a:chOff x="4951808" y="3131259"/>
                <a:chExt cx="173736" cy="481194"/>
              </a:xfrm>
            </p:grpSpPr>
            <p:sp>
              <p:nvSpPr>
                <p:cNvPr id="236" name="Oval 23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1" name="Group 200"/>
            <p:cNvGrpSpPr/>
            <p:nvPr/>
          </p:nvGrpSpPr>
          <p:grpSpPr>
            <a:xfrm>
              <a:off x="9709157" y="1899873"/>
              <a:ext cx="321589" cy="303992"/>
              <a:chOff x="3813466" y="5015691"/>
              <a:chExt cx="509049" cy="481194"/>
            </a:xfrm>
          </p:grpSpPr>
          <p:grpSp>
            <p:nvGrpSpPr>
              <p:cNvPr id="202" name="Group 201"/>
              <p:cNvGrpSpPr/>
              <p:nvPr/>
            </p:nvGrpSpPr>
            <p:grpSpPr>
              <a:xfrm>
                <a:off x="3980819" y="5015691"/>
                <a:ext cx="173736" cy="481194"/>
                <a:chOff x="4951808" y="3131259"/>
                <a:chExt cx="173736" cy="481194"/>
              </a:xfrm>
            </p:grpSpPr>
            <p:sp>
              <p:nvSpPr>
                <p:cNvPr id="230" name="Oval 22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p:cNvGrpSpPr/>
              <p:nvPr/>
            </p:nvGrpSpPr>
            <p:grpSpPr>
              <a:xfrm>
                <a:off x="4183985" y="5060845"/>
                <a:ext cx="138530" cy="383684"/>
                <a:chOff x="4951808" y="3131259"/>
                <a:chExt cx="173736" cy="481194"/>
              </a:xfrm>
            </p:grpSpPr>
            <p:sp>
              <p:nvSpPr>
                <p:cNvPr id="227" name="Oval 22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p:cNvGrpSpPr/>
              <p:nvPr/>
            </p:nvGrpSpPr>
            <p:grpSpPr>
              <a:xfrm>
                <a:off x="3813466" y="5060845"/>
                <a:ext cx="138530" cy="383684"/>
                <a:chOff x="4951808" y="3131259"/>
                <a:chExt cx="173736" cy="481194"/>
              </a:xfrm>
            </p:grpSpPr>
            <p:sp>
              <p:nvSpPr>
                <p:cNvPr id="205" name="Oval 20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ounded Rectangle 20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88" name="Elbow Connector 287"/>
          <p:cNvCxnSpPr/>
          <p:nvPr/>
        </p:nvCxnSpPr>
        <p:spPr>
          <a:xfrm flipV="1">
            <a:off x="4651016" y="1297016"/>
            <a:ext cx="4893461" cy="565506"/>
          </a:xfrm>
          <a:prstGeom prst="bentConnector3">
            <a:avLst>
              <a:gd name="adj1" fmla="val 50000"/>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2260564" y="4596391"/>
            <a:ext cx="173736" cy="481194"/>
            <a:chOff x="4951808" y="3131259"/>
            <a:chExt cx="173736" cy="481194"/>
          </a:xfrm>
        </p:grpSpPr>
        <p:sp>
          <p:nvSpPr>
            <p:cNvPr id="292" name="Oval 29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7" name="Rounded Rectangular Callout 296"/>
          <p:cNvSpPr/>
          <p:nvPr/>
        </p:nvSpPr>
        <p:spPr>
          <a:xfrm>
            <a:off x="145126" y="114773"/>
            <a:ext cx="6634974" cy="1010898"/>
          </a:xfrm>
          <a:prstGeom prst="wedgeRoundRectCallout">
            <a:avLst>
              <a:gd name="adj1" fmla="val 20504"/>
              <a:gd name="adj2" fmla="val 111052"/>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Similar to 1-tier, after the Distributor creates a subscription for the customer, only the Distributor Admin Agents group is assigned Owner role to the Azure CSP subscription and can therefore manage the subscription. The Reseller does not yet have access to the Azure CSP subscription.</a:t>
            </a:r>
          </a:p>
        </p:txBody>
      </p:sp>
      <p:sp>
        <p:nvSpPr>
          <p:cNvPr id="2" name="Footer Placeholder 1">
            <a:extLst>
              <a:ext uri="{FF2B5EF4-FFF2-40B4-BE49-F238E27FC236}">
                <a16:creationId xmlns:a16="http://schemas.microsoft.com/office/drawing/2014/main" id="{EF6AFDDB-032E-4C34-9F9A-5DD56D996971}"/>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A7BE679C-FA07-4B70-97C9-6591BE786D52}"/>
              </a:ext>
            </a:extLst>
          </p:cNvPr>
          <p:cNvSpPr>
            <a:spLocks noGrp="1"/>
          </p:cNvSpPr>
          <p:nvPr>
            <p:ph type="sldNum" sz="quarter" idx="12"/>
          </p:nvPr>
        </p:nvSpPr>
        <p:spPr/>
        <p:txBody>
          <a:bodyPr/>
          <a:lstStyle/>
          <a:p>
            <a:fld id="{C53D275A-99A2-46A4-ACE6-231CF820144C}" type="slidenum">
              <a:rPr lang="en-US" smtClean="0"/>
              <a:t>17</a:t>
            </a:fld>
            <a:endParaRPr lang="en-US"/>
          </a:p>
        </p:txBody>
      </p:sp>
    </p:spTree>
    <p:extLst>
      <p:ext uri="{BB962C8B-B14F-4D97-AF65-F5344CB8AC3E}">
        <p14:creationId xmlns:p14="http://schemas.microsoft.com/office/powerpoint/2010/main" val="2201509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09232" y="1093825"/>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a:solidFill>
            <a:schemeClr val="tx1">
              <a:lumMod val="50000"/>
              <a:lumOff val="50000"/>
            </a:schemeClr>
          </a:solidFill>
        </p:grpSpPr>
        <p:grpSp>
          <p:nvGrpSpPr>
            <p:cNvPr id="186" name="Group 185"/>
            <p:cNvGrpSpPr/>
            <p:nvPr/>
          </p:nvGrpSpPr>
          <p:grpSpPr>
            <a:xfrm>
              <a:off x="3980819" y="5015691"/>
              <a:ext cx="173736" cy="481194"/>
              <a:chOff x="4951808" y="3131259"/>
              <a:chExt cx="173736" cy="481194"/>
            </a:xfrm>
            <a:grpFill/>
          </p:grpSpPr>
          <p:sp>
            <p:nvSpPr>
              <p:cNvPr id="195" name="Oval 194"/>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a:grpFill/>
          </p:grpSpPr>
          <p:sp>
            <p:nvSpPr>
              <p:cNvPr id="192" name="Oval 191"/>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a:grpFill/>
          </p:grpSpPr>
          <p:sp>
            <p:nvSpPr>
              <p:cNvPr id="189" name="Oval 188"/>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Isosceles Triangle 74"/>
          <p:cNvSpPr/>
          <p:nvPr/>
        </p:nvSpPr>
        <p:spPr>
          <a:xfrm>
            <a:off x="1096270" y="1093825"/>
            <a:ext cx="2502327" cy="1820897"/>
          </a:xfrm>
          <a:prstGeom prst="triangle">
            <a:avLst/>
          </a:prstGeom>
          <a:solidFill>
            <a:srgbClr val="002060"/>
          </a:solidFill>
          <a:ln>
            <a:solidFill>
              <a:schemeClr val="bg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6" name="Group 75"/>
          <p:cNvGrpSpPr/>
          <p:nvPr/>
        </p:nvGrpSpPr>
        <p:grpSpPr>
          <a:xfrm>
            <a:off x="2093213" y="1730195"/>
            <a:ext cx="509049" cy="481194"/>
            <a:chOff x="3813466" y="5015691"/>
            <a:chExt cx="509049" cy="481194"/>
          </a:xfrm>
          <a:solidFill>
            <a:schemeClr val="bg1">
              <a:lumMod val="50000"/>
            </a:schemeClr>
          </a:solidFill>
        </p:grpSpPr>
        <p:grpSp>
          <p:nvGrpSpPr>
            <p:cNvPr id="77" name="Group 76"/>
            <p:cNvGrpSpPr/>
            <p:nvPr/>
          </p:nvGrpSpPr>
          <p:grpSpPr>
            <a:xfrm>
              <a:off x="3980819" y="5015691"/>
              <a:ext cx="173736" cy="481194"/>
              <a:chOff x="4951808" y="3131259"/>
              <a:chExt cx="173736" cy="481194"/>
            </a:xfrm>
            <a:grpFill/>
          </p:grpSpPr>
          <p:sp>
            <p:nvSpPr>
              <p:cNvPr id="86" name="Oval 85"/>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183985" y="5060845"/>
              <a:ext cx="138530" cy="383684"/>
              <a:chOff x="4951808" y="3131259"/>
              <a:chExt cx="173736" cy="481194"/>
            </a:xfrm>
            <a:grpFill/>
          </p:grpSpPr>
          <p:sp>
            <p:nvSpPr>
              <p:cNvPr id="83" name="Oval 82"/>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3813466" y="5060845"/>
              <a:ext cx="138530" cy="383684"/>
              <a:chOff x="4951808" y="3131259"/>
              <a:chExt cx="173736" cy="481194"/>
            </a:xfrm>
            <a:grpFill/>
          </p:grpSpPr>
          <p:sp>
            <p:nvSpPr>
              <p:cNvPr id="80" name="Oval 79"/>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9" name="TextBox 88"/>
          <p:cNvSpPr txBox="1"/>
          <p:nvPr/>
        </p:nvSpPr>
        <p:spPr>
          <a:xfrm>
            <a:off x="917449" y="2899392"/>
            <a:ext cx="2859967" cy="323165"/>
          </a:xfrm>
          <a:prstGeom prst="rect">
            <a:avLst/>
          </a:prstGeom>
          <a:noFill/>
        </p:spPr>
        <p:txBody>
          <a:bodyPr wrap="square" rtlCol="0">
            <a:spAutoFit/>
          </a:bodyPr>
          <a:lstStyle/>
          <a:p>
            <a:pPr algn="ctr"/>
            <a:r>
              <a:rPr lang="en-US" sz="1500" dirty="0">
                <a:solidFill>
                  <a:schemeClr val="bg1">
                    <a:lumMod val="50000"/>
                  </a:schemeClr>
                </a:solidFill>
                <a:latin typeface="Segoe UI Light" panose="020B0502040204020203" pitchFamily="34" charset="0"/>
                <a:cs typeface="Segoe UI Light" panose="020B0502040204020203" pitchFamily="34" charset="0"/>
              </a:rPr>
              <a:t>Distributor</a:t>
            </a:r>
          </a:p>
        </p:txBody>
      </p:sp>
      <p:sp>
        <p:nvSpPr>
          <p:cNvPr id="90" name="Rounded Rectangle 89"/>
          <p:cNvSpPr/>
          <p:nvPr/>
        </p:nvSpPr>
        <p:spPr>
          <a:xfrm>
            <a:off x="2677312" y="1848211"/>
            <a:ext cx="1886763" cy="301752"/>
          </a:xfrm>
          <a:prstGeom prst="roundRect">
            <a:avLst/>
          </a:prstGeom>
          <a:solidFill>
            <a:schemeClr val="bg1">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cxnSp>
        <p:nvCxnSpPr>
          <p:cNvPr id="142" name="Straight Arrow Connector 141"/>
          <p:cNvCxnSpPr/>
          <p:nvPr/>
        </p:nvCxnSpPr>
        <p:spPr>
          <a:xfrm>
            <a:off x="3656815" y="2876820"/>
            <a:ext cx="1649299" cy="0"/>
          </a:xfrm>
          <a:prstGeom prst="straightConnector1">
            <a:avLst/>
          </a:prstGeom>
          <a:ln w="63500" cmpd="dbl">
            <a:solidFill>
              <a:schemeClr val="bg2"/>
            </a:solidFill>
            <a:tailEnd type="diamond" w="sm" len="sm"/>
          </a:ln>
        </p:spPr>
        <p:style>
          <a:lnRef idx="1">
            <a:schemeClr val="accent1"/>
          </a:lnRef>
          <a:fillRef idx="0">
            <a:schemeClr val="accent1"/>
          </a:fillRef>
          <a:effectRef idx="0">
            <a:schemeClr val="accent1"/>
          </a:effectRef>
          <a:fontRef idx="minor">
            <a:schemeClr val="tx1"/>
          </a:fontRef>
        </p:style>
      </p:cxnSp>
      <p:cxnSp>
        <p:nvCxnSpPr>
          <p:cNvPr id="144" name="Elbow Connector 143"/>
          <p:cNvCxnSpPr/>
          <p:nvPr/>
        </p:nvCxnSpPr>
        <p:spPr>
          <a:xfrm>
            <a:off x="4651016" y="1999087"/>
            <a:ext cx="1309380" cy="681712"/>
          </a:xfrm>
          <a:prstGeom prst="bentConnector3">
            <a:avLst>
              <a:gd name="adj1" fmla="val 100194"/>
            </a:avLst>
          </a:prstGeom>
          <a:ln w="12700">
            <a:solidFill>
              <a:schemeClr val="bg2"/>
            </a:solidFill>
            <a:prstDash val="solid"/>
            <a:tailEnd type="diamond" w="lg" len="lg"/>
          </a:ln>
        </p:spPr>
        <p:style>
          <a:lnRef idx="1">
            <a:schemeClr val="accent1"/>
          </a:lnRef>
          <a:fillRef idx="0">
            <a:schemeClr val="accent1"/>
          </a:fillRef>
          <a:effectRef idx="0">
            <a:schemeClr val="accent1"/>
          </a:effectRef>
          <a:fontRef idx="minor">
            <a:schemeClr val="tx1"/>
          </a:fontRef>
        </p:style>
      </p:cxnSp>
      <p:sp>
        <p:nvSpPr>
          <p:cNvPr id="257" name="Isosceles Triangle 256"/>
          <p:cNvSpPr/>
          <p:nvPr/>
        </p:nvSpPr>
        <p:spPr>
          <a:xfrm>
            <a:off x="1096270" y="3386321"/>
            <a:ext cx="2502327" cy="1820897"/>
          </a:xfrm>
          <a:prstGeom prst="triangle">
            <a:avLst/>
          </a:prstGeom>
          <a:solidFill>
            <a:schemeClr val="bg1">
              <a:lumMod val="7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8" name="Group 257"/>
          <p:cNvGrpSpPr/>
          <p:nvPr/>
        </p:nvGrpSpPr>
        <p:grpSpPr>
          <a:xfrm>
            <a:off x="2093213" y="4022691"/>
            <a:ext cx="509049" cy="481194"/>
            <a:chOff x="3813466" y="5015691"/>
            <a:chExt cx="509049" cy="481194"/>
          </a:xfrm>
        </p:grpSpPr>
        <p:grpSp>
          <p:nvGrpSpPr>
            <p:cNvPr id="261" name="Group 260"/>
            <p:cNvGrpSpPr/>
            <p:nvPr/>
          </p:nvGrpSpPr>
          <p:grpSpPr>
            <a:xfrm>
              <a:off x="3980819" y="5015691"/>
              <a:ext cx="173736" cy="481194"/>
              <a:chOff x="4951808" y="3131259"/>
              <a:chExt cx="173736" cy="481194"/>
            </a:xfrm>
          </p:grpSpPr>
          <p:sp>
            <p:nvSpPr>
              <p:cNvPr id="270" name="Oval 26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ounded Rectangle 27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ounded Rectangle 27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p:cNvGrpSpPr/>
            <p:nvPr/>
          </p:nvGrpSpPr>
          <p:grpSpPr>
            <a:xfrm>
              <a:off x="4183985" y="5060845"/>
              <a:ext cx="138530" cy="383684"/>
              <a:chOff x="4951808" y="3131259"/>
              <a:chExt cx="173736" cy="481194"/>
            </a:xfrm>
          </p:grpSpPr>
          <p:sp>
            <p:nvSpPr>
              <p:cNvPr id="267" name="Oval 26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ounded Rectangle 26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p:cNvGrpSpPr/>
            <p:nvPr/>
          </p:nvGrpSpPr>
          <p:grpSpPr>
            <a:xfrm>
              <a:off x="3813466" y="5060845"/>
              <a:ext cx="138530" cy="383684"/>
              <a:chOff x="4951808" y="3131259"/>
              <a:chExt cx="173736" cy="481194"/>
            </a:xfrm>
          </p:grpSpPr>
          <p:sp>
            <p:nvSpPr>
              <p:cNvPr id="264" name="Oval 26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9" name="TextBox 258"/>
          <p:cNvSpPr txBox="1"/>
          <p:nvPr/>
        </p:nvSpPr>
        <p:spPr>
          <a:xfrm>
            <a:off x="917449" y="5191888"/>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Reseller</a:t>
            </a:r>
          </a:p>
        </p:txBody>
      </p:sp>
      <p:sp>
        <p:nvSpPr>
          <p:cNvPr id="260" name="Rounded Rectangle 259"/>
          <p:cNvSpPr/>
          <p:nvPr/>
        </p:nvSpPr>
        <p:spPr>
          <a:xfrm>
            <a:off x="2677312" y="4140707"/>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sp>
        <p:nvSpPr>
          <p:cNvPr id="98" name="Rounded Rectangle 97"/>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TextBox 98"/>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100" name="Group 99"/>
          <p:cNvGrpSpPr/>
          <p:nvPr/>
        </p:nvGrpSpPr>
        <p:grpSpPr>
          <a:xfrm>
            <a:off x="9249702" y="3157202"/>
            <a:ext cx="2520030" cy="2041049"/>
            <a:chOff x="9249702" y="1194515"/>
            <a:chExt cx="2520030" cy="2041049"/>
          </a:xfrm>
        </p:grpSpPr>
        <p:sp>
          <p:nvSpPr>
            <p:cNvPr id="101" name="Rounded Rectangle 100"/>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2" name="Rounded Rectangle 101"/>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103" name="Rounded Rectangle 102"/>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104" name="Rounded Rectangle 103"/>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105" name="Group 104"/>
            <p:cNvGrpSpPr/>
            <p:nvPr/>
          </p:nvGrpSpPr>
          <p:grpSpPr>
            <a:xfrm>
              <a:off x="9999473" y="2257213"/>
              <a:ext cx="548927" cy="644693"/>
              <a:chOff x="9368268" y="2470463"/>
              <a:chExt cx="548927" cy="644693"/>
            </a:xfrm>
          </p:grpSpPr>
          <p:grpSp>
            <p:nvGrpSpPr>
              <p:cNvPr id="150" name="Group 149"/>
              <p:cNvGrpSpPr/>
              <p:nvPr/>
            </p:nvGrpSpPr>
            <p:grpSpPr>
              <a:xfrm>
                <a:off x="9520668" y="2470463"/>
                <a:ext cx="257981" cy="395950"/>
                <a:chOff x="8361394" y="1628219"/>
                <a:chExt cx="257981" cy="395950"/>
              </a:xfrm>
            </p:grpSpPr>
            <p:sp>
              <p:nvSpPr>
                <p:cNvPr id="172" name="Cube 171"/>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3" name="Straight Connector 172"/>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9659214" y="2622863"/>
                <a:ext cx="257981" cy="395950"/>
                <a:chOff x="8361394" y="1628219"/>
                <a:chExt cx="257981" cy="395950"/>
              </a:xfrm>
            </p:grpSpPr>
            <p:sp>
              <p:nvSpPr>
                <p:cNvPr id="165" name="Cube 164"/>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6" name="Straight Connector 165"/>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9368268" y="2719206"/>
                <a:ext cx="257981" cy="395950"/>
                <a:chOff x="8361394" y="1628219"/>
                <a:chExt cx="257981" cy="395950"/>
              </a:xfrm>
            </p:grpSpPr>
            <p:sp>
              <p:nvSpPr>
                <p:cNvPr id="153" name="Cube 15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4" name="Straight Connector 15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06" name="TextBox 105"/>
            <p:cNvSpPr txBox="1"/>
            <p:nvPr/>
          </p:nvSpPr>
          <p:spPr>
            <a:xfrm>
              <a:off x="9327068" y="2973954"/>
              <a:ext cx="2442664"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Non CSP Subscription 1 and 2</a:t>
              </a:r>
            </a:p>
          </p:txBody>
        </p:sp>
        <p:sp>
          <p:nvSpPr>
            <p:cNvPr id="107" name="TextBox 106"/>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108" name="Group 107"/>
            <p:cNvGrpSpPr/>
            <p:nvPr/>
          </p:nvGrpSpPr>
          <p:grpSpPr>
            <a:xfrm>
              <a:off x="9713018" y="1260111"/>
              <a:ext cx="321589" cy="303992"/>
              <a:chOff x="3813466" y="5015691"/>
              <a:chExt cx="509049" cy="481194"/>
            </a:xfrm>
          </p:grpSpPr>
          <p:grpSp>
            <p:nvGrpSpPr>
              <p:cNvPr id="135" name="Group 134"/>
              <p:cNvGrpSpPr/>
              <p:nvPr/>
            </p:nvGrpSpPr>
            <p:grpSpPr>
              <a:xfrm>
                <a:off x="3980819" y="5015691"/>
                <a:ext cx="173736" cy="481194"/>
                <a:chOff x="4951808" y="3131259"/>
                <a:chExt cx="173736" cy="481194"/>
              </a:xfrm>
            </p:grpSpPr>
            <p:sp>
              <p:nvSpPr>
                <p:cNvPr id="147" name="Oval 1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1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a:off x="4183985" y="5060845"/>
                <a:ext cx="138530" cy="383684"/>
                <a:chOff x="4951808" y="3131259"/>
                <a:chExt cx="173736" cy="481194"/>
              </a:xfrm>
            </p:grpSpPr>
            <p:sp>
              <p:nvSpPr>
                <p:cNvPr id="143" name="Oval 14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3813466" y="5060845"/>
                <a:ext cx="138530" cy="383684"/>
                <a:chOff x="4951808" y="3131259"/>
                <a:chExt cx="173736" cy="481194"/>
              </a:xfrm>
            </p:grpSpPr>
            <p:sp>
              <p:nvSpPr>
                <p:cNvPr id="139" name="Oval 13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9" name="Group 108"/>
            <p:cNvGrpSpPr/>
            <p:nvPr/>
          </p:nvGrpSpPr>
          <p:grpSpPr>
            <a:xfrm>
              <a:off x="9709350" y="1578690"/>
              <a:ext cx="321589" cy="303992"/>
              <a:chOff x="3813466" y="5015691"/>
              <a:chExt cx="509049" cy="481194"/>
            </a:xfrm>
          </p:grpSpPr>
          <p:grpSp>
            <p:nvGrpSpPr>
              <p:cNvPr id="123" name="Group 122"/>
              <p:cNvGrpSpPr/>
              <p:nvPr/>
            </p:nvGrpSpPr>
            <p:grpSpPr>
              <a:xfrm>
                <a:off x="3980819" y="5015691"/>
                <a:ext cx="173736" cy="481194"/>
                <a:chOff x="4951808" y="3131259"/>
                <a:chExt cx="173736" cy="481194"/>
              </a:xfrm>
            </p:grpSpPr>
            <p:sp>
              <p:nvSpPr>
                <p:cNvPr id="132" name="Oval 13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p:cNvGrpSpPr/>
              <p:nvPr/>
            </p:nvGrpSpPr>
            <p:grpSpPr>
              <a:xfrm>
                <a:off x="4183985" y="5060845"/>
                <a:ext cx="138530" cy="383684"/>
                <a:chOff x="4951808" y="3131259"/>
                <a:chExt cx="173736" cy="481194"/>
              </a:xfrm>
            </p:grpSpPr>
            <p:sp>
              <p:nvSpPr>
                <p:cNvPr id="129" name="Oval 12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3813466" y="5060845"/>
                <a:ext cx="138530" cy="383684"/>
                <a:chOff x="4951808" y="3131259"/>
                <a:chExt cx="173736" cy="481194"/>
              </a:xfrm>
            </p:grpSpPr>
            <p:sp>
              <p:nvSpPr>
                <p:cNvPr id="126" name="Oval 12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0" name="Group 109"/>
            <p:cNvGrpSpPr/>
            <p:nvPr/>
          </p:nvGrpSpPr>
          <p:grpSpPr>
            <a:xfrm>
              <a:off x="9709157" y="1899873"/>
              <a:ext cx="321589" cy="303992"/>
              <a:chOff x="3813466" y="5015691"/>
              <a:chExt cx="509049" cy="481194"/>
            </a:xfrm>
          </p:grpSpPr>
          <p:grpSp>
            <p:nvGrpSpPr>
              <p:cNvPr id="111" name="Group 110"/>
              <p:cNvGrpSpPr/>
              <p:nvPr/>
            </p:nvGrpSpPr>
            <p:grpSpPr>
              <a:xfrm>
                <a:off x="3980819" y="5015691"/>
                <a:ext cx="173736" cy="481194"/>
                <a:chOff x="4951808" y="3131259"/>
                <a:chExt cx="173736" cy="481194"/>
              </a:xfrm>
            </p:grpSpPr>
            <p:sp>
              <p:nvSpPr>
                <p:cNvPr id="120" name="Oval 11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4183985" y="5060845"/>
                <a:ext cx="138530" cy="383684"/>
                <a:chOff x="4951808" y="3131259"/>
                <a:chExt cx="173736" cy="481194"/>
              </a:xfrm>
            </p:grpSpPr>
            <p:sp>
              <p:nvSpPr>
                <p:cNvPr id="117" name="Oval 11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3813466" y="5060845"/>
                <a:ext cx="138530" cy="383684"/>
                <a:chOff x="4951808" y="3131259"/>
                <a:chExt cx="173736" cy="481194"/>
              </a:xfrm>
            </p:grpSpPr>
            <p:sp>
              <p:nvSpPr>
                <p:cNvPr id="114" name="Oval 11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6" name="Group 175"/>
          <p:cNvGrpSpPr/>
          <p:nvPr/>
        </p:nvGrpSpPr>
        <p:grpSpPr>
          <a:xfrm>
            <a:off x="9249702" y="1077971"/>
            <a:ext cx="2442664" cy="2044379"/>
            <a:chOff x="9249702" y="1194515"/>
            <a:chExt cx="2442664" cy="2044379"/>
          </a:xfrm>
        </p:grpSpPr>
        <p:sp>
          <p:nvSpPr>
            <p:cNvPr id="177" name="Rounded Rectangle 176"/>
            <p:cNvSpPr/>
            <p:nvPr/>
          </p:nvSpPr>
          <p:spPr>
            <a:xfrm>
              <a:off x="9249702" y="1194515"/>
              <a:ext cx="2442664" cy="1786460"/>
            </a:xfrm>
            <a:prstGeom prst="roundRect">
              <a:avLst>
                <a:gd name="adj" fmla="val 6715"/>
              </a:avLst>
            </a:prstGeom>
            <a:solidFill>
              <a:srgbClr val="002060"/>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ounded Rectangle 177"/>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179" name="Rounded Rectangle 178"/>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180" name="Rounded Rectangle 179"/>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181" name="Group 180"/>
            <p:cNvGrpSpPr/>
            <p:nvPr/>
          </p:nvGrpSpPr>
          <p:grpSpPr>
            <a:xfrm>
              <a:off x="9999473" y="2257213"/>
              <a:ext cx="548927" cy="644693"/>
              <a:chOff x="9368268" y="2470463"/>
              <a:chExt cx="548927" cy="644693"/>
            </a:xfrm>
          </p:grpSpPr>
          <p:grpSp>
            <p:nvGrpSpPr>
              <p:cNvPr id="273" name="Group 272"/>
              <p:cNvGrpSpPr/>
              <p:nvPr/>
            </p:nvGrpSpPr>
            <p:grpSpPr>
              <a:xfrm>
                <a:off x="9520668" y="2470463"/>
                <a:ext cx="257981" cy="395950"/>
                <a:chOff x="8361394" y="1628219"/>
                <a:chExt cx="257981" cy="395950"/>
              </a:xfrm>
            </p:grpSpPr>
            <p:sp>
              <p:nvSpPr>
                <p:cNvPr id="284" name="Cube 283"/>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p:nvGrpSpPr>
            <p:grpSpPr>
              <a:xfrm>
                <a:off x="9659214" y="2622863"/>
                <a:ext cx="257981" cy="395950"/>
                <a:chOff x="8361394" y="1628219"/>
                <a:chExt cx="257981" cy="395950"/>
              </a:xfrm>
            </p:grpSpPr>
            <p:sp>
              <p:nvSpPr>
                <p:cNvPr id="280" name="Cube 279"/>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1" name="Straight Connector 280"/>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9368268" y="2719206"/>
                <a:ext cx="257981" cy="395950"/>
                <a:chOff x="8361394" y="1628219"/>
                <a:chExt cx="257981" cy="395950"/>
              </a:xfrm>
            </p:grpSpPr>
            <p:sp>
              <p:nvSpPr>
                <p:cNvPr id="276" name="Cube 275"/>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7" name="Straight Connector 276"/>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82" name="TextBox 181"/>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CSP Subscription</a:t>
              </a:r>
            </a:p>
          </p:txBody>
        </p:sp>
        <p:sp>
          <p:nvSpPr>
            <p:cNvPr id="183" name="TextBox 182"/>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198" name="Group 197"/>
            <p:cNvGrpSpPr/>
            <p:nvPr/>
          </p:nvGrpSpPr>
          <p:grpSpPr>
            <a:xfrm>
              <a:off x="9713018" y="1260111"/>
              <a:ext cx="321589" cy="303992"/>
              <a:chOff x="3813466" y="5015691"/>
              <a:chExt cx="509049" cy="481194"/>
            </a:xfrm>
          </p:grpSpPr>
          <p:grpSp>
            <p:nvGrpSpPr>
              <p:cNvPr id="245" name="Group 244"/>
              <p:cNvGrpSpPr/>
              <p:nvPr/>
            </p:nvGrpSpPr>
            <p:grpSpPr>
              <a:xfrm>
                <a:off x="3980819" y="5015691"/>
                <a:ext cx="173736" cy="481194"/>
                <a:chOff x="4951808" y="3131259"/>
                <a:chExt cx="173736" cy="481194"/>
              </a:xfrm>
            </p:grpSpPr>
            <p:sp>
              <p:nvSpPr>
                <p:cNvPr id="254" name="Oval 25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ounded Rectangle 25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4183985" y="5060845"/>
                <a:ext cx="138530" cy="383684"/>
                <a:chOff x="4951808" y="3131259"/>
                <a:chExt cx="173736" cy="481194"/>
              </a:xfrm>
            </p:grpSpPr>
            <p:sp>
              <p:nvSpPr>
                <p:cNvPr id="251" name="Oval 25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ounded Rectangle 25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ounded Rectangle 25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p:cNvGrpSpPr/>
              <p:nvPr/>
            </p:nvGrpSpPr>
            <p:grpSpPr>
              <a:xfrm>
                <a:off x="3813466" y="5060845"/>
                <a:ext cx="138530" cy="383684"/>
                <a:chOff x="4951808" y="3131259"/>
                <a:chExt cx="173736" cy="481194"/>
              </a:xfrm>
            </p:grpSpPr>
            <p:sp>
              <p:nvSpPr>
                <p:cNvPr id="248" name="Oval 247"/>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ounded Rectangle 248"/>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ounded Rectangle 249"/>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9" name="Group 198"/>
            <p:cNvGrpSpPr/>
            <p:nvPr/>
          </p:nvGrpSpPr>
          <p:grpSpPr>
            <a:xfrm>
              <a:off x="9709350" y="1578690"/>
              <a:ext cx="321589" cy="303992"/>
              <a:chOff x="3813466" y="5015691"/>
              <a:chExt cx="509049" cy="481194"/>
            </a:xfrm>
          </p:grpSpPr>
          <p:grpSp>
            <p:nvGrpSpPr>
              <p:cNvPr id="233" name="Group 232"/>
              <p:cNvGrpSpPr/>
              <p:nvPr/>
            </p:nvGrpSpPr>
            <p:grpSpPr>
              <a:xfrm>
                <a:off x="3980819" y="5015691"/>
                <a:ext cx="173736" cy="481194"/>
                <a:chOff x="4951808" y="3131259"/>
                <a:chExt cx="173736" cy="481194"/>
              </a:xfrm>
            </p:grpSpPr>
            <p:sp>
              <p:nvSpPr>
                <p:cNvPr id="242" name="Oval 24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ounded Rectangle 243"/>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p:cNvGrpSpPr/>
              <p:nvPr/>
            </p:nvGrpSpPr>
            <p:grpSpPr>
              <a:xfrm>
                <a:off x="4183985" y="5060845"/>
                <a:ext cx="138530" cy="383684"/>
                <a:chOff x="4951808" y="3131259"/>
                <a:chExt cx="173736" cy="481194"/>
              </a:xfrm>
            </p:grpSpPr>
            <p:sp>
              <p:nvSpPr>
                <p:cNvPr id="239" name="Oval 23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ounded Rectangle 24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p:cNvGrpSpPr/>
              <p:nvPr/>
            </p:nvGrpSpPr>
            <p:grpSpPr>
              <a:xfrm>
                <a:off x="3813466" y="5060845"/>
                <a:ext cx="138530" cy="383684"/>
                <a:chOff x="4951808" y="3131259"/>
                <a:chExt cx="173736" cy="481194"/>
              </a:xfrm>
            </p:grpSpPr>
            <p:sp>
              <p:nvSpPr>
                <p:cNvPr id="236" name="Oval 23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1" name="Group 200"/>
            <p:cNvGrpSpPr/>
            <p:nvPr/>
          </p:nvGrpSpPr>
          <p:grpSpPr>
            <a:xfrm>
              <a:off x="9709157" y="1899873"/>
              <a:ext cx="321589" cy="303992"/>
              <a:chOff x="3813466" y="5015691"/>
              <a:chExt cx="509049" cy="481194"/>
            </a:xfrm>
          </p:grpSpPr>
          <p:grpSp>
            <p:nvGrpSpPr>
              <p:cNvPr id="202" name="Group 201"/>
              <p:cNvGrpSpPr/>
              <p:nvPr/>
            </p:nvGrpSpPr>
            <p:grpSpPr>
              <a:xfrm>
                <a:off x="3980819" y="5015691"/>
                <a:ext cx="173736" cy="481194"/>
                <a:chOff x="4951808" y="3131259"/>
                <a:chExt cx="173736" cy="481194"/>
              </a:xfrm>
            </p:grpSpPr>
            <p:sp>
              <p:nvSpPr>
                <p:cNvPr id="230" name="Oval 22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p:cNvGrpSpPr/>
              <p:nvPr/>
            </p:nvGrpSpPr>
            <p:grpSpPr>
              <a:xfrm>
                <a:off x="4183985" y="5060845"/>
                <a:ext cx="138530" cy="383684"/>
                <a:chOff x="4951808" y="3131259"/>
                <a:chExt cx="173736" cy="481194"/>
              </a:xfrm>
            </p:grpSpPr>
            <p:sp>
              <p:nvSpPr>
                <p:cNvPr id="227" name="Oval 22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p:cNvGrpSpPr/>
              <p:nvPr/>
            </p:nvGrpSpPr>
            <p:grpSpPr>
              <a:xfrm>
                <a:off x="3813466" y="5060845"/>
                <a:ext cx="138530" cy="383684"/>
                <a:chOff x="4951808" y="3131259"/>
                <a:chExt cx="173736" cy="481194"/>
              </a:xfrm>
            </p:grpSpPr>
            <p:sp>
              <p:nvSpPr>
                <p:cNvPr id="205" name="Oval 20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ounded Rectangle 20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88" name="Elbow Connector 287"/>
          <p:cNvCxnSpPr/>
          <p:nvPr/>
        </p:nvCxnSpPr>
        <p:spPr>
          <a:xfrm flipV="1">
            <a:off x="4651016" y="1297016"/>
            <a:ext cx="4893461" cy="565506"/>
          </a:xfrm>
          <a:prstGeom prst="bentConnector3">
            <a:avLst>
              <a:gd name="adj1" fmla="val 50000"/>
            </a:avLst>
          </a:prstGeom>
          <a:ln w="12700">
            <a:solidFill>
              <a:schemeClr val="bg2"/>
            </a:solidFill>
            <a:prstDash val="solid"/>
            <a:tailEnd type="diamond" w="lg" len="lg"/>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2260564" y="4596391"/>
            <a:ext cx="173736" cy="481194"/>
            <a:chOff x="4951808" y="3131259"/>
            <a:chExt cx="173736" cy="481194"/>
          </a:xfrm>
        </p:grpSpPr>
        <p:sp>
          <p:nvSpPr>
            <p:cNvPr id="292" name="Oval 29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7" name="Straight Arrow Connector 206"/>
          <p:cNvCxnSpPr/>
          <p:nvPr/>
        </p:nvCxnSpPr>
        <p:spPr>
          <a:xfrm>
            <a:off x="3656815" y="5191888"/>
            <a:ext cx="90726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cxnSp>
        <p:nvCxnSpPr>
          <p:cNvPr id="208" name="Elbow Connector 207"/>
          <p:cNvCxnSpPr/>
          <p:nvPr/>
        </p:nvCxnSpPr>
        <p:spPr>
          <a:xfrm flipV="1">
            <a:off x="4651016" y="3419082"/>
            <a:ext cx="1309380" cy="846505"/>
          </a:xfrm>
          <a:prstGeom prst="bentConnector3">
            <a:avLst>
              <a:gd name="adj1" fmla="val 100194"/>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sp>
        <p:nvSpPr>
          <p:cNvPr id="209" name="Rounded Rectangular Callout 208"/>
          <p:cNvSpPr/>
          <p:nvPr/>
        </p:nvSpPr>
        <p:spPr>
          <a:xfrm>
            <a:off x="145126" y="114773"/>
            <a:ext cx="6634974" cy="1010898"/>
          </a:xfrm>
          <a:prstGeom prst="wedgeRoundRectCallout">
            <a:avLst>
              <a:gd name="adj1" fmla="val 12147"/>
              <a:gd name="adj2" fmla="val 332376"/>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In order for a reseller to get access to the subscription, the customer must first accept the Reseller as a partner. After being accepted as a partner, the Reseller Admin Agents still do not have access to the Azure CSP subscription.</a:t>
            </a:r>
          </a:p>
        </p:txBody>
      </p:sp>
      <p:sp>
        <p:nvSpPr>
          <p:cNvPr id="2" name="Footer Placeholder 1">
            <a:extLst>
              <a:ext uri="{FF2B5EF4-FFF2-40B4-BE49-F238E27FC236}">
                <a16:creationId xmlns:a16="http://schemas.microsoft.com/office/drawing/2014/main" id="{126033A8-37ED-42AD-B44E-C856C5FCA904}"/>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1A2F0A3E-04C4-43A8-B1B2-8E81D8FA0A9D}"/>
              </a:ext>
            </a:extLst>
          </p:cNvPr>
          <p:cNvSpPr>
            <a:spLocks noGrp="1"/>
          </p:cNvSpPr>
          <p:nvPr>
            <p:ph type="sldNum" sz="quarter" idx="12"/>
          </p:nvPr>
        </p:nvSpPr>
        <p:spPr/>
        <p:txBody>
          <a:bodyPr/>
          <a:lstStyle/>
          <a:p>
            <a:fld id="{C53D275A-99A2-46A4-ACE6-231CF820144C}" type="slidenum">
              <a:rPr lang="en-US" smtClean="0"/>
              <a:t>18</a:t>
            </a:fld>
            <a:endParaRPr lang="en-US"/>
          </a:p>
        </p:txBody>
      </p:sp>
    </p:spTree>
    <p:extLst>
      <p:ext uri="{BB962C8B-B14F-4D97-AF65-F5344CB8AC3E}">
        <p14:creationId xmlns:p14="http://schemas.microsoft.com/office/powerpoint/2010/main" val="153522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09234" y="1093825"/>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a:solidFill>
            <a:schemeClr val="bg1">
              <a:lumMod val="50000"/>
            </a:schemeClr>
          </a:solidFill>
        </p:grpSpPr>
        <p:grpSp>
          <p:nvGrpSpPr>
            <p:cNvPr id="186" name="Group 185"/>
            <p:cNvGrpSpPr/>
            <p:nvPr/>
          </p:nvGrpSpPr>
          <p:grpSpPr>
            <a:xfrm>
              <a:off x="3980819" y="5015691"/>
              <a:ext cx="173736" cy="481194"/>
              <a:chOff x="4951808" y="3131259"/>
              <a:chExt cx="173736" cy="481194"/>
            </a:xfrm>
            <a:grpFill/>
          </p:grpSpPr>
          <p:sp>
            <p:nvSpPr>
              <p:cNvPr id="195" name="Oval 194"/>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a:grpFill/>
          </p:grpSpPr>
          <p:sp>
            <p:nvSpPr>
              <p:cNvPr id="192" name="Oval 191"/>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a:grpFill/>
          </p:grpSpPr>
          <p:sp>
            <p:nvSpPr>
              <p:cNvPr id="189" name="Oval 188"/>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Isosceles Triangle 74"/>
          <p:cNvSpPr/>
          <p:nvPr/>
        </p:nvSpPr>
        <p:spPr>
          <a:xfrm>
            <a:off x="1096270" y="1093825"/>
            <a:ext cx="2502327" cy="1820897"/>
          </a:xfrm>
          <a:prstGeom prst="triangle">
            <a:avLst/>
          </a:prstGeom>
          <a:solidFill>
            <a:srgbClr val="002060"/>
          </a:solidFill>
          <a:ln>
            <a:solidFill>
              <a:schemeClr val="bg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6" name="Group 75"/>
          <p:cNvGrpSpPr/>
          <p:nvPr/>
        </p:nvGrpSpPr>
        <p:grpSpPr>
          <a:xfrm>
            <a:off x="2093213" y="1730195"/>
            <a:ext cx="509049" cy="481194"/>
            <a:chOff x="3813466" y="5015691"/>
            <a:chExt cx="509049" cy="481194"/>
          </a:xfrm>
          <a:solidFill>
            <a:schemeClr val="bg1">
              <a:lumMod val="50000"/>
            </a:schemeClr>
          </a:solidFill>
        </p:grpSpPr>
        <p:grpSp>
          <p:nvGrpSpPr>
            <p:cNvPr id="77" name="Group 76"/>
            <p:cNvGrpSpPr/>
            <p:nvPr/>
          </p:nvGrpSpPr>
          <p:grpSpPr>
            <a:xfrm>
              <a:off x="3980819" y="5015691"/>
              <a:ext cx="173736" cy="481194"/>
              <a:chOff x="4951808" y="3131259"/>
              <a:chExt cx="173736" cy="481194"/>
            </a:xfrm>
            <a:grpFill/>
          </p:grpSpPr>
          <p:sp>
            <p:nvSpPr>
              <p:cNvPr id="86" name="Oval 85"/>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183985" y="5060845"/>
              <a:ext cx="138530" cy="383684"/>
              <a:chOff x="4951808" y="3131259"/>
              <a:chExt cx="173736" cy="481194"/>
            </a:xfrm>
            <a:grpFill/>
          </p:grpSpPr>
          <p:sp>
            <p:nvSpPr>
              <p:cNvPr id="83" name="Oval 82"/>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3813466" y="5060845"/>
              <a:ext cx="138530" cy="383684"/>
              <a:chOff x="4951808" y="3131259"/>
              <a:chExt cx="173736" cy="481194"/>
            </a:xfrm>
            <a:grpFill/>
          </p:grpSpPr>
          <p:sp>
            <p:nvSpPr>
              <p:cNvPr id="80" name="Oval 79"/>
              <p:cNvSpPr/>
              <p:nvPr/>
            </p:nvSpPr>
            <p:spPr>
              <a:xfrm>
                <a:off x="4988384" y="3131259"/>
                <a:ext cx="100584" cy="1005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4951808" y="3242130"/>
                <a:ext cx="173736" cy="219456"/>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4988384" y="3379256"/>
                <a:ext cx="100584" cy="233197"/>
              </a:xfrm>
              <a:prstGeom prst="roundRect">
                <a:avLst>
                  <a:gd name="adj" fmla="val 24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9" name="TextBox 88"/>
          <p:cNvSpPr txBox="1"/>
          <p:nvPr/>
        </p:nvSpPr>
        <p:spPr>
          <a:xfrm>
            <a:off x="917449" y="2899392"/>
            <a:ext cx="2859967" cy="323165"/>
          </a:xfrm>
          <a:prstGeom prst="rect">
            <a:avLst/>
          </a:prstGeom>
          <a:noFill/>
        </p:spPr>
        <p:txBody>
          <a:bodyPr wrap="square" rtlCol="0">
            <a:spAutoFit/>
          </a:bodyPr>
          <a:lstStyle/>
          <a:p>
            <a:pPr algn="ctr"/>
            <a:r>
              <a:rPr lang="en-US" sz="1500" dirty="0">
                <a:solidFill>
                  <a:schemeClr val="bg1">
                    <a:lumMod val="50000"/>
                  </a:schemeClr>
                </a:solidFill>
                <a:latin typeface="Segoe UI Light" panose="020B0502040204020203" pitchFamily="34" charset="0"/>
                <a:cs typeface="Segoe UI Light" panose="020B0502040204020203" pitchFamily="34" charset="0"/>
              </a:rPr>
              <a:t>Distributor</a:t>
            </a:r>
          </a:p>
        </p:txBody>
      </p:sp>
      <p:sp>
        <p:nvSpPr>
          <p:cNvPr id="90" name="Rounded Rectangle 89"/>
          <p:cNvSpPr/>
          <p:nvPr/>
        </p:nvSpPr>
        <p:spPr>
          <a:xfrm>
            <a:off x="2677312" y="1848211"/>
            <a:ext cx="1886763" cy="301752"/>
          </a:xfrm>
          <a:prstGeom prst="roundRect">
            <a:avLst/>
          </a:prstGeom>
          <a:solidFill>
            <a:schemeClr val="bg1">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cxnSp>
        <p:nvCxnSpPr>
          <p:cNvPr id="142" name="Straight Arrow Connector 141"/>
          <p:cNvCxnSpPr/>
          <p:nvPr/>
        </p:nvCxnSpPr>
        <p:spPr>
          <a:xfrm>
            <a:off x="3656815" y="2876820"/>
            <a:ext cx="1649299" cy="0"/>
          </a:xfrm>
          <a:prstGeom prst="straightConnector1">
            <a:avLst/>
          </a:prstGeom>
          <a:ln w="63500" cmpd="dbl">
            <a:solidFill>
              <a:schemeClr val="bg2"/>
            </a:solidFill>
            <a:tailEnd type="diamond" w="sm" len="sm"/>
          </a:ln>
        </p:spPr>
        <p:style>
          <a:lnRef idx="1">
            <a:schemeClr val="accent1"/>
          </a:lnRef>
          <a:fillRef idx="0">
            <a:schemeClr val="accent1"/>
          </a:fillRef>
          <a:effectRef idx="0">
            <a:schemeClr val="accent1"/>
          </a:effectRef>
          <a:fontRef idx="minor">
            <a:schemeClr val="tx1"/>
          </a:fontRef>
        </p:style>
      </p:cxnSp>
      <p:cxnSp>
        <p:nvCxnSpPr>
          <p:cNvPr id="144" name="Elbow Connector 143"/>
          <p:cNvCxnSpPr/>
          <p:nvPr/>
        </p:nvCxnSpPr>
        <p:spPr>
          <a:xfrm>
            <a:off x="4651016" y="1999087"/>
            <a:ext cx="1309380" cy="681712"/>
          </a:xfrm>
          <a:prstGeom prst="bentConnector3">
            <a:avLst>
              <a:gd name="adj1" fmla="val 100194"/>
            </a:avLst>
          </a:prstGeom>
          <a:ln w="12700">
            <a:solidFill>
              <a:schemeClr val="bg2"/>
            </a:solidFill>
            <a:prstDash val="solid"/>
            <a:tailEnd type="diamond" w="lg" len="lg"/>
          </a:ln>
        </p:spPr>
        <p:style>
          <a:lnRef idx="1">
            <a:schemeClr val="accent1"/>
          </a:lnRef>
          <a:fillRef idx="0">
            <a:schemeClr val="accent1"/>
          </a:fillRef>
          <a:effectRef idx="0">
            <a:schemeClr val="accent1"/>
          </a:effectRef>
          <a:fontRef idx="minor">
            <a:schemeClr val="tx1"/>
          </a:fontRef>
        </p:style>
      </p:cxnSp>
      <p:sp>
        <p:nvSpPr>
          <p:cNvPr id="257" name="Isosceles Triangle 256"/>
          <p:cNvSpPr/>
          <p:nvPr/>
        </p:nvSpPr>
        <p:spPr>
          <a:xfrm>
            <a:off x="1096270" y="3386321"/>
            <a:ext cx="2502327" cy="1820897"/>
          </a:xfrm>
          <a:prstGeom prst="triangle">
            <a:avLst/>
          </a:prstGeom>
          <a:solidFill>
            <a:schemeClr val="bg1">
              <a:lumMod val="7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8" name="Group 257"/>
          <p:cNvGrpSpPr/>
          <p:nvPr/>
        </p:nvGrpSpPr>
        <p:grpSpPr>
          <a:xfrm>
            <a:off x="2093213" y="4022691"/>
            <a:ext cx="509049" cy="481194"/>
            <a:chOff x="3813466" y="5015691"/>
            <a:chExt cx="509049" cy="481194"/>
          </a:xfrm>
        </p:grpSpPr>
        <p:grpSp>
          <p:nvGrpSpPr>
            <p:cNvPr id="261" name="Group 260"/>
            <p:cNvGrpSpPr/>
            <p:nvPr/>
          </p:nvGrpSpPr>
          <p:grpSpPr>
            <a:xfrm>
              <a:off x="3980819" y="5015691"/>
              <a:ext cx="173736" cy="481194"/>
              <a:chOff x="4951808" y="3131259"/>
              <a:chExt cx="173736" cy="481194"/>
            </a:xfrm>
          </p:grpSpPr>
          <p:sp>
            <p:nvSpPr>
              <p:cNvPr id="270" name="Oval 26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ounded Rectangle 27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ounded Rectangle 27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p:cNvGrpSpPr/>
            <p:nvPr/>
          </p:nvGrpSpPr>
          <p:grpSpPr>
            <a:xfrm>
              <a:off x="4183985" y="5060845"/>
              <a:ext cx="138530" cy="383684"/>
              <a:chOff x="4951808" y="3131259"/>
              <a:chExt cx="173736" cy="481194"/>
            </a:xfrm>
          </p:grpSpPr>
          <p:sp>
            <p:nvSpPr>
              <p:cNvPr id="267" name="Oval 26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ounded Rectangle 26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p:cNvGrpSpPr/>
            <p:nvPr/>
          </p:nvGrpSpPr>
          <p:grpSpPr>
            <a:xfrm>
              <a:off x="3813466" y="5060845"/>
              <a:ext cx="138530" cy="383684"/>
              <a:chOff x="4951808" y="3131259"/>
              <a:chExt cx="173736" cy="481194"/>
            </a:xfrm>
          </p:grpSpPr>
          <p:sp>
            <p:nvSpPr>
              <p:cNvPr id="264" name="Oval 26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9" name="TextBox 258"/>
          <p:cNvSpPr txBox="1"/>
          <p:nvPr/>
        </p:nvSpPr>
        <p:spPr>
          <a:xfrm>
            <a:off x="917449" y="5191888"/>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Reseller</a:t>
            </a:r>
          </a:p>
        </p:txBody>
      </p:sp>
      <p:sp>
        <p:nvSpPr>
          <p:cNvPr id="260" name="Rounded Rectangle 259"/>
          <p:cNvSpPr/>
          <p:nvPr/>
        </p:nvSpPr>
        <p:spPr>
          <a:xfrm>
            <a:off x="2677312" y="4140707"/>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Group | Admin Agents</a:t>
            </a:r>
          </a:p>
        </p:txBody>
      </p:sp>
      <p:sp>
        <p:nvSpPr>
          <p:cNvPr id="98" name="Rounded Rectangle 97"/>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TextBox 98"/>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100" name="Group 99"/>
          <p:cNvGrpSpPr/>
          <p:nvPr/>
        </p:nvGrpSpPr>
        <p:grpSpPr>
          <a:xfrm>
            <a:off x="9249702" y="3157202"/>
            <a:ext cx="2442664" cy="2044379"/>
            <a:chOff x="9249702" y="1194515"/>
            <a:chExt cx="2442664" cy="2044379"/>
          </a:xfrm>
        </p:grpSpPr>
        <p:sp>
          <p:nvSpPr>
            <p:cNvPr id="101" name="Rounded Rectangle 100"/>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ounded Rectangle 101"/>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103" name="Rounded Rectangle 102"/>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104" name="Rounded Rectangle 103"/>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105" name="Group 104"/>
            <p:cNvGrpSpPr/>
            <p:nvPr/>
          </p:nvGrpSpPr>
          <p:grpSpPr>
            <a:xfrm>
              <a:off x="9999473" y="2257213"/>
              <a:ext cx="548927" cy="644693"/>
              <a:chOff x="9368268" y="2470463"/>
              <a:chExt cx="548927" cy="644693"/>
            </a:xfrm>
          </p:grpSpPr>
          <p:grpSp>
            <p:nvGrpSpPr>
              <p:cNvPr id="150" name="Group 149"/>
              <p:cNvGrpSpPr/>
              <p:nvPr/>
            </p:nvGrpSpPr>
            <p:grpSpPr>
              <a:xfrm>
                <a:off x="9520668" y="2470463"/>
                <a:ext cx="257981" cy="395950"/>
                <a:chOff x="8361394" y="1628219"/>
                <a:chExt cx="257981" cy="395950"/>
              </a:xfrm>
            </p:grpSpPr>
            <p:sp>
              <p:nvSpPr>
                <p:cNvPr id="172" name="Cube 171"/>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3" name="Straight Connector 172"/>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9659214" y="2622863"/>
                <a:ext cx="257981" cy="395950"/>
                <a:chOff x="8361394" y="1628219"/>
                <a:chExt cx="257981" cy="395950"/>
              </a:xfrm>
            </p:grpSpPr>
            <p:sp>
              <p:nvSpPr>
                <p:cNvPr id="165" name="Cube 164"/>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6" name="Straight Connector 165"/>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9368268" y="2719206"/>
                <a:ext cx="257981" cy="395950"/>
                <a:chOff x="8361394" y="1628219"/>
                <a:chExt cx="257981" cy="395950"/>
              </a:xfrm>
            </p:grpSpPr>
            <p:sp>
              <p:nvSpPr>
                <p:cNvPr id="153" name="Cube 15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4" name="Straight Connector 15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06" name="TextBox 105"/>
            <p:cNvSpPr txBox="1"/>
            <p:nvPr/>
          </p:nvSpPr>
          <p:spPr>
            <a:xfrm>
              <a:off x="9544477" y="2977284"/>
              <a:ext cx="2110842"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Non CSP Subscription 1 and2</a:t>
              </a:r>
            </a:p>
          </p:txBody>
        </p:sp>
        <p:sp>
          <p:nvSpPr>
            <p:cNvPr id="107" name="TextBox 106"/>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108" name="Group 107"/>
            <p:cNvGrpSpPr/>
            <p:nvPr/>
          </p:nvGrpSpPr>
          <p:grpSpPr>
            <a:xfrm>
              <a:off x="9713018" y="1260111"/>
              <a:ext cx="321589" cy="303992"/>
              <a:chOff x="3813466" y="5015691"/>
              <a:chExt cx="509049" cy="481194"/>
            </a:xfrm>
          </p:grpSpPr>
          <p:grpSp>
            <p:nvGrpSpPr>
              <p:cNvPr id="135" name="Group 134"/>
              <p:cNvGrpSpPr/>
              <p:nvPr/>
            </p:nvGrpSpPr>
            <p:grpSpPr>
              <a:xfrm>
                <a:off x="3980819" y="5015691"/>
                <a:ext cx="173736" cy="481194"/>
                <a:chOff x="4951808" y="3131259"/>
                <a:chExt cx="173736" cy="481194"/>
              </a:xfrm>
            </p:grpSpPr>
            <p:sp>
              <p:nvSpPr>
                <p:cNvPr id="147" name="Oval 1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1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a:off x="4183985" y="5060845"/>
                <a:ext cx="138530" cy="383684"/>
                <a:chOff x="4951808" y="3131259"/>
                <a:chExt cx="173736" cy="481194"/>
              </a:xfrm>
            </p:grpSpPr>
            <p:sp>
              <p:nvSpPr>
                <p:cNvPr id="143" name="Oval 14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3813466" y="5060845"/>
                <a:ext cx="138530" cy="383684"/>
                <a:chOff x="4951808" y="3131259"/>
                <a:chExt cx="173736" cy="481194"/>
              </a:xfrm>
            </p:grpSpPr>
            <p:sp>
              <p:nvSpPr>
                <p:cNvPr id="139" name="Oval 13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9" name="Group 108"/>
            <p:cNvGrpSpPr/>
            <p:nvPr/>
          </p:nvGrpSpPr>
          <p:grpSpPr>
            <a:xfrm>
              <a:off x="9709350" y="1578690"/>
              <a:ext cx="321589" cy="303992"/>
              <a:chOff x="3813466" y="5015691"/>
              <a:chExt cx="509049" cy="481194"/>
            </a:xfrm>
          </p:grpSpPr>
          <p:grpSp>
            <p:nvGrpSpPr>
              <p:cNvPr id="123" name="Group 122"/>
              <p:cNvGrpSpPr/>
              <p:nvPr/>
            </p:nvGrpSpPr>
            <p:grpSpPr>
              <a:xfrm>
                <a:off x="3980819" y="5015691"/>
                <a:ext cx="173736" cy="481194"/>
                <a:chOff x="4951808" y="3131259"/>
                <a:chExt cx="173736" cy="481194"/>
              </a:xfrm>
            </p:grpSpPr>
            <p:sp>
              <p:nvSpPr>
                <p:cNvPr id="132" name="Oval 13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p:cNvGrpSpPr/>
              <p:nvPr/>
            </p:nvGrpSpPr>
            <p:grpSpPr>
              <a:xfrm>
                <a:off x="4183985" y="5060845"/>
                <a:ext cx="138530" cy="383684"/>
                <a:chOff x="4951808" y="3131259"/>
                <a:chExt cx="173736" cy="481194"/>
              </a:xfrm>
            </p:grpSpPr>
            <p:sp>
              <p:nvSpPr>
                <p:cNvPr id="129" name="Oval 12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3813466" y="5060845"/>
                <a:ext cx="138530" cy="383684"/>
                <a:chOff x="4951808" y="3131259"/>
                <a:chExt cx="173736" cy="481194"/>
              </a:xfrm>
            </p:grpSpPr>
            <p:sp>
              <p:nvSpPr>
                <p:cNvPr id="126" name="Oval 12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0" name="Group 109"/>
            <p:cNvGrpSpPr/>
            <p:nvPr/>
          </p:nvGrpSpPr>
          <p:grpSpPr>
            <a:xfrm>
              <a:off x="9709157" y="1899873"/>
              <a:ext cx="321589" cy="303992"/>
              <a:chOff x="3813466" y="5015691"/>
              <a:chExt cx="509049" cy="481194"/>
            </a:xfrm>
          </p:grpSpPr>
          <p:grpSp>
            <p:nvGrpSpPr>
              <p:cNvPr id="111" name="Group 110"/>
              <p:cNvGrpSpPr/>
              <p:nvPr/>
            </p:nvGrpSpPr>
            <p:grpSpPr>
              <a:xfrm>
                <a:off x="3980819" y="5015691"/>
                <a:ext cx="173736" cy="481194"/>
                <a:chOff x="4951808" y="3131259"/>
                <a:chExt cx="173736" cy="481194"/>
              </a:xfrm>
            </p:grpSpPr>
            <p:sp>
              <p:nvSpPr>
                <p:cNvPr id="120" name="Oval 11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4183985" y="5060845"/>
                <a:ext cx="138530" cy="383684"/>
                <a:chOff x="4951808" y="3131259"/>
                <a:chExt cx="173736" cy="481194"/>
              </a:xfrm>
            </p:grpSpPr>
            <p:sp>
              <p:nvSpPr>
                <p:cNvPr id="117" name="Oval 11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3813466" y="5060845"/>
                <a:ext cx="138530" cy="383684"/>
                <a:chOff x="4951808" y="3131259"/>
                <a:chExt cx="173736" cy="481194"/>
              </a:xfrm>
            </p:grpSpPr>
            <p:sp>
              <p:nvSpPr>
                <p:cNvPr id="114" name="Oval 11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6" name="Group 175"/>
          <p:cNvGrpSpPr/>
          <p:nvPr/>
        </p:nvGrpSpPr>
        <p:grpSpPr>
          <a:xfrm>
            <a:off x="9249702" y="1077971"/>
            <a:ext cx="2442664" cy="2044379"/>
            <a:chOff x="9249702" y="1194515"/>
            <a:chExt cx="2442664" cy="2044379"/>
          </a:xfrm>
        </p:grpSpPr>
        <p:sp>
          <p:nvSpPr>
            <p:cNvPr id="177" name="Rounded Rectangle 176"/>
            <p:cNvSpPr/>
            <p:nvPr/>
          </p:nvSpPr>
          <p:spPr>
            <a:xfrm>
              <a:off x="9249702" y="1194515"/>
              <a:ext cx="2442664" cy="1786460"/>
            </a:xfrm>
            <a:prstGeom prst="roundRect">
              <a:avLst>
                <a:gd name="adj" fmla="val 6715"/>
              </a:avLst>
            </a:prstGeom>
            <a:solidFill>
              <a:schemeClr val="bg1">
                <a:lumMod val="75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ounded Rectangle 177"/>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179" name="Rounded Rectangle 178"/>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180" name="Rounded Rectangle 179"/>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181" name="Group 180"/>
            <p:cNvGrpSpPr/>
            <p:nvPr/>
          </p:nvGrpSpPr>
          <p:grpSpPr>
            <a:xfrm>
              <a:off x="9999473" y="2257213"/>
              <a:ext cx="548927" cy="644693"/>
              <a:chOff x="9368268" y="2470463"/>
              <a:chExt cx="548927" cy="644693"/>
            </a:xfrm>
          </p:grpSpPr>
          <p:grpSp>
            <p:nvGrpSpPr>
              <p:cNvPr id="273" name="Group 272"/>
              <p:cNvGrpSpPr/>
              <p:nvPr/>
            </p:nvGrpSpPr>
            <p:grpSpPr>
              <a:xfrm>
                <a:off x="9520668" y="2470463"/>
                <a:ext cx="257981" cy="395950"/>
                <a:chOff x="8361394" y="1628219"/>
                <a:chExt cx="257981" cy="395950"/>
              </a:xfrm>
            </p:grpSpPr>
            <p:sp>
              <p:nvSpPr>
                <p:cNvPr id="284" name="Cube 283"/>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p:nvGrpSpPr>
            <p:grpSpPr>
              <a:xfrm>
                <a:off x="9659214" y="2622863"/>
                <a:ext cx="257981" cy="395950"/>
                <a:chOff x="8361394" y="1628219"/>
                <a:chExt cx="257981" cy="395950"/>
              </a:xfrm>
            </p:grpSpPr>
            <p:sp>
              <p:nvSpPr>
                <p:cNvPr id="280" name="Cube 279"/>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1" name="Straight Connector 280"/>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9368268" y="2719206"/>
                <a:ext cx="257981" cy="395950"/>
                <a:chOff x="8361394" y="1628219"/>
                <a:chExt cx="257981" cy="395950"/>
              </a:xfrm>
            </p:grpSpPr>
            <p:sp>
              <p:nvSpPr>
                <p:cNvPr id="276" name="Cube 275"/>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7" name="Straight Connector 276"/>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82" name="TextBox 181"/>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CSP Subscription</a:t>
              </a:r>
            </a:p>
          </p:txBody>
        </p:sp>
        <p:sp>
          <p:nvSpPr>
            <p:cNvPr id="183" name="TextBox 182"/>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198" name="Group 197"/>
            <p:cNvGrpSpPr/>
            <p:nvPr/>
          </p:nvGrpSpPr>
          <p:grpSpPr>
            <a:xfrm>
              <a:off x="9713018" y="1260111"/>
              <a:ext cx="321589" cy="303992"/>
              <a:chOff x="3813466" y="5015691"/>
              <a:chExt cx="509049" cy="481194"/>
            </a:xfrm>
          </p:grpSpPr>
          <p:grpSp>
            <p:nvGrpSpPr>
              <p:cNvPr id="245" name="Group 244"/>
              <p:cNvGrpSpPr/>
              <p:nvPr/>
            </p:nvGrpSpPr>
            <p:grpSpPr>
              <a:xfrm>
                <a:off x="3980819" y="5015691"/>
                <a:ext cx="173736" cy="481194"/>
                <a:chOff x="4951808" y="3131259"/>
                <a:chExt cx="173736" cy="481194"/>
              </a:xfrm>
            </p:grpSpPr>
            <p:sp>
              <p:nvSpPr>
                <p:cNvPr id="254" name="Oval 25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ounded Rectangle 25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4183985" y="5060845"/>
                <a:ext cx="138530" cy="383684"/>
                <a:chOff x="4951808" y="3131259"/>
                <a:chExt cx="173736" cy="481194"/>
              </a:xfrm>
            </p:grpSpPr>
            <p:sp>
              <p:nvSpPr>
                <p:cNvPr id="251" name="Oval 25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ounded Rectangle 25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ounded Rectangle 25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p:cNvGrpSpPr/>
              <p:nvPr/>
            </p:nvGrpSpPr>
            <p:grpSpPr>
              <a:xfrm>
                <a:off x="3813466" y="5060845"/>
                <a:ext cx="138530" cy="383684"/>
                <a:chOff x="4951808" y="3131259"/>
                <a:chExt cx="173736" cy="481194"/>
              </a:xfrm>
            </p:grpSpPr>
            <p:sp>
              <p:nvSpPr>
                <p:cNvPr id="248" name="Oval 247"/>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ounded Rectangle 248"/>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ounded Rectangle 249"/>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9" name="Group 198"/>
            <p:cNvGrpSpPr/>
            <p:nvPr/>
          </p:nvGrpSpPr>
          <p:grpSpPr>
            <a:xfrm>
              <a:off x="9709350" y="1578690"/>
              <a:ext cx="321589" cy="303992"/>
              <a:chOff x="3813466" y="5015691"/>
              <a:chExt cx="509049" cy="481194"/>
            </a:xfrm>
          </p:grpSpPr>
          <p:grpSp>
            <p:nvGrpSpPr>
              <p:cNvPr id="233" name="Group 232"/>
              <p:cNvGrpSpPr/>
              <p:nvPr/>
            </p:nvGrpSpPr>
            <p:grpSpPr>
              <a:xfrm>
                <a:off x="3980819" y="5015691"/>
                <a:ext cx="173736" cy="481194"/>
                <a:chOff x="4951808" y="3131259"/>
                <a:chExt cx="173736" cy="481194"/>
              </a:xfrm>
            </p:grpSpPr>
            <p:sp>
              <p:nvSpPr>
                <p:cNvPr id="242" name="Oval 24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ounded Rectangle 243"/>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p:cNvGrpSpPr/>
              <p:nvPr/>
            </p:nvGrpSpPr>
            <p:grpSpPr>
              <a:xfrm>
                <a:off x="4183985" y="5060845"/>
                <a:ext cx="138530" cy="383684"/>
                <a:chOff x="4951808" y="3131259"/>
                <a:chExt cx="173736" cy="481194"/>
              </a:xfrm>
            </p:grpSpPr>
            <p:sp>
              <p:nvSpPr>
                <p:cNvPr id="239" name="Oval 23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ounded Rectangle 24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p:cNvGrpSpPr/>
              <p:nvPr/>
            </p:nvGrpSpPr>
            <p:grpSpPr>
              <a:xfrm>
                <a:off x="3813466" y="5060845"/>
                <a:ext cx="138530" cy="383684"/>
                <a:chOff x="4951808" y="3131259"/>
                <a:chExt cx="173736" cy="481194"/>
              </a:xfrm>
            </p:grpSpPr>
            <p:sp>
              <p:nvSpPr>
                <p:cNvPr id="236" name="Oval 23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1" name="Group 200"/>
            <p:cNvGrpSpPr/>
            <p:nvPr/>
          </p:nvGrpSpPr>
          <p:grpSpPr>
            <a:xfrm>
              <a:off x="9709157" y="1899873"/>
              <a:ext cx="321589" cy="303992"/>
              <a:chOff x="3813466" y="5015691"/>
              <a:chExt cx="509049" cy="481194"/>
            </a:xfrm>
          </p:grpSpPr>
          <p:grpSp>
            <p:nvGrpSpPr>
              <p:cNvPr id="202" name="Group 201"/>
              <p:cNvGrpSpPr/>
              <p:nvPr/>
            </p:nvGrpSpPr>
            <p:grpSpPr>
              <a:xfrm>
                <a:off x="3980819" y="5015691"/>
                <a:ext cx="173736" cy="481194"/>
                <a:chOff x="4951808" y="3131259"/>
                <a:chExt cx="173736" cy="481194"/>
              </a:xfrm>
            </p:grpSpPr>
            <p:sp>
              <p:nvSpPr>
                <p:cNvPr id="230" name="Oval 22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p:cNvGrpSpPr/>
              <p:nvPr/>
            </p:nvGrpSpPr>
            <p:grpSpPr>
              <a:xfrm>
                <a:off x="4183985" y="5060845"/>
                <a:ext cx="138530" cy="383684"/>
                <a:chOff x="4951808" y="3131259"/>
                <a:chExt cx="173736" cy="481194"/>
              </a:xfrm>
            </p:grpSpPr>
            <p:sp>
              <p:nvSpPr>
                <p:cNvPr id="227" name="Oval 22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p:cNvGrpSpPr/>
              <p:nvPr/>
            </p:nvGrpSpPr>
            <p:grpSpPr>
              <a:xfrm>
                <a:off x="3813466" y="5060845"/>
                <a:ext cx="138530" cy="383684"/>
                <a:chOff x="4951808" y="3131259"/>
                <a:chExt cx="173736" cy="481194"/>
              </a:xfrm>
            </p:grpSpPr>
            <p:sp>
              <p:nvSpPr>
                <p:cNvPr id="205" name="Oval 20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ounded Rectangle 20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88" name="Elbow Connector 287"/>
          <p:cNvCxnSpPr/>
          <p:nvPr/>
        </p:nvCxnSpPr>
        <p:spPr>
          <a:xfrm flipV="1">
            <a:off x="4651016" y="1297016"/>
            <a:ext cx="4893461" cy="565506"/>
          </a:xfrm>
          <a:prstGeom prst="bentConnector3">
            <a:avLst>
              <a:gd name="adj1" fmla="val 50000"/>
            </a:avLst>
          </a:prstGeom>
          <a:ln w="12700">
            <a:solidFill>
              <a:schemeClr val="bg2"/>
            </a:solidFill>
            <a:prstDash val="solid"/>
            <a:tailEnd type="diamond" w="lg" len="lg"/>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p:nvPr/>
        </p:nvCxnSpPr>
        <p:spPr>
          <a:xfrm>
            <a:off x="3656815" y="5191888"/>
            <a:ext cx="90726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cxnSp>
        <p:nvCxnSpPr>
          <p:cNvPr id="290" name="Elbow Connector 289"/>
          <p:cNvCxnSpPr/>
          <p:nvPr/>
        </p:nvCxnSpPr>
        <p:spPr>
          <a:xfrm flipV="1">
            <a:off x="4651016" y="3419082"/>
            <a:ext cx="1309380" cy="846505"/>
          </a:xfrm>
          <a:prstGeom prst="bentConnector3">
            <a:avLst>
              <a:gd name="adj1" fmla="val 100194"/>
            </a:avLst>
          </a:prstGeom>
          <a:ln w="12700">
            <a:solidFill>
              <a:schemeClr val="bg2"/>
            </a:solidFill>
            <a:prstDash val="solid"/>
            <a:tailEnd type="diamond" w="lg" len="lg"/>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2260564" y="4596391"/>
            <a:ext cx="173736" cy="481194"/>
            <a:chOff x="4951808" y="3131259"/>
            <a:chExt cx="173736" cy="481194"/>
          </a:xfrm>
        </p:grpSpPr>
        <p:sp>
          <p:nvSpPr>
            <p:cNvPr id="292" name="Oval 29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ounded Rectangle 29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5" name="Elbow Connector 294"/>
          <p:cNvCxnSpPr/>
          <p:nvPr/>
        </p:nvCxnSpPr>
        <p:spPr>
          <a:xfrm flipV="1">
            <a:off x="2573098" y="2486352"/>
            <a:ext cx="7328434" cy="2281898"/>
          </a:xfrm>
          <a:prstGeom prst="bentConnector3">
            <a:avLst>
              <a:gd name="adj1" fmla="val 85839"/>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296" name="Elbow Connector 295"/>
          <p:cNvCxnSpPr/>
          <p:nvPr/>
        </p:nvCxnSpPr>
        <p:spPr>
          <a:xfrm flipV="1">
            <a:off x="4651016" y="1615595"/>
            <a:ext cx="4893461" cy="2756705"/>
          </a:xfrm>
          <a:prstGeom prst="bentConnector3">
            <a:avLst>
              <a:gd name="adj1" fmla="val 82800"/>
            </a:avLst>
          </a:prstGeom>
          <a:ln w="12700">
            <a:solidFill>
              <a:schemeClr val="accent2"/>
            </a:solidFill>
            <a:prstDash val="solid"/>
            <a:tailEnd type="diamond" w="lg" len="lg"/>
          </a:ln>
        </p:spPr>
        <p:style>
          <a:lnRef idx="1">
            <a:schemeClr val="accent1"/>
          </a:lnRef>
          <a:fillRef idx="0">
            <a:schemeClr val="accent1"/>
          </a:fillRef>
          <a:effectRef idx="0">
            <a:schemeClr val="accent1"/>
          </a:effectRef>
          <a:fontRef idx="minor">
            <a:schemeClr val="tx1"/>
          </a:fontRef>
        </p:style>
      </p:cxnSp>
      <p:sp>
        <p:nvSpPr>
          <p:cNvPr id="200" name="Rounded Rectangular Callout 199"/>
          <p:cNvSpPr/>
          <p:nvPr/>
        </p:nvSpPr>
        <p:spPr>
          <a:xfrm>
            <a:off x="4110445" y="311419"/>
            <a:ext cx="4426197" cy="1333309"/>
          </a:xfrm>
          <a:prstGeom prst="wedgeRoundRectCallout">
            <a:avLst>
              <a:gd name="adj1" fmla="val 50072"/>
              <a:gd name="adj2" fmla="val 93368"/>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Once partnership is established, the Reseller’s Admin Agent group becomes a valid (external) principal from the customer tenant’s point of view. After which, the Reseller can request the Distributor to grant him/her a role to the Azure CSP subscription.</a:t>
            </a:r>
          </a:p>
        </p:txBody>
      </p:sp>
      <p:sp>
        <p:nvSpPr>
          <p:cNvPr id="2" name="Footer Placeholder 1">
            <a:extLst>
              <a:ext uri="{FF2B5EF4-FFF2-40B4-BE49-F238E27FC236}">
                <a16:creationId xmlns:a16="http://schemas.microsoft.com/office/drawing/2014/main" id="{3355F5FB-218C-4E54-BD74-037912769DB4}"/>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43CD6367-9134-4F15-BDEC-99961CF40924}"/>
              </a:ext>
            </a:extLst>
          </p:cNvPr>
          <p:cNvSpPr>
            <a:spLocks noGrp="1"/>
          </p:cNvSpPr>
          <p:nvPr>
            <p:ph type="sldNum" sz="quarter" idx="12"/>
          </p:nvPr>
        </p:nvSpPr>
        <p:spPr/>
        <p:txBody>
          <a:bodyPr/>
          <a:lstStyle/>
          <a:p>
            <a:fld id="{C53D275A-99A2-46A4-ACE6-231CF820144C}" type="slidenum">
              <a:rPr lang="en-US" smtClean="0"/>
              <a:t>19</a:t>
            </a:fld>
            <a:endParaRPr lang="en-US"/>
          </a:p>
        </p:txBody>
      </p:sp>
    </p:spTree>
    <p:extLst>
      <p:ext uri="{BB962C8B-B14F-4D97-AF65-F5344CB8AC3E}">
        <p14:creationId xmlns:p14="http://schemas.microsoft.com/office/powerpoint/2010/main" val="2657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0FDC2-AB64-4413-BC04-EB6C8D0D31AE}"/>
              </a:ext>
            </a:extLst>
          </p:cNvPr>
          <p:cNvSpPr>
            <a:spLocks noGrp="1"/>
          </p:cNvSpPr>
          <p:nvPr>
            <p:ph type="title"/>
          </p:nvPr>
        </p:nvSpPr>
        <p:spPr>
          <a:xfrm>
            <a:off x="220175" y="84329"/>
            <a:ext cx="11655840" cy="899665"/>
          </a:xfrm>
        </p:spPr>
        <p:txBody>
          <a:bodyPr/>
          <a:lstStyle/>
          <a:p>
            <a:r>
              <a:rPr lang="en-US" sz="4800" b="1" dirty="0">
                <a:cs typeface="Segoe UI"/>
              </a:rPr>
              <a:t>AGENDA</a:t>
            </a:r>
            <a:endParaRPr lang="en-CA" sz="4800" b="1" dirty="0">
              <a:cs typeface="Segoe UI"/>
            </a:endParaRPr>
          </a:p>
        </p:txBody>
      </p:sp>
      <p:sp>
        <p:nvSpPr>
          <p:cNvPr id="3" name="Rectangle 2">
            <a:extLst>
              <a:ext uri="{FF2B5EF4-FFF2-40B4-BE49-F238E27FC236}">
                <a16:creationId xmlns:a16="http://schemas.microsoft.com/office/drawing/2014/main" id="{D6979344-A4CA-4916-8606-DB1AAD4BFF0B}"/>
              </a:ext>
            </a:extLst>
          </p:cNvPr>
          <p:cNvSpPr/>
          <p:nvPr/>
        </p:nvSpPr>
        <p:spPr>
          <a:xfrm>
            <a:off x="375010" y="784423"/>
            <a:ext cx="9667364" cy="5632311"/>
          </a:xfrm>
          <a:prstGeom prst="rect">
            <a:avLst/>
          </a:prstGeom>
        </p:spPr>
        <p:txBody>
          <a:bodyPr wrap="square" anchor="t">
            <a:spAutoFit/>
          </a:bodyPr>
          <a:lstStyle/>
          <a:p>
            <a:pPr marL="342900" lvl="0" indent="-342900">
              <a:lnSpc>
                <a:spcPts val="1500"/>
              </a:lnSpc>
              <a:spcAft>
                <a:spcPts val="0"/>
              </a:spcAft>
              <a:buSzPts val="1000"/>
              <a:buFont typeface="Symbol" panose="05050102010706020507" pitchFamily="18" charset="2"/>
              <a:buChar char=""/>
              <a:tabLst>
                <a:tab pos="457200" algn="l"/>
              </a:tabLst>
            </a:pPr>
            <a:r>
              <a:rPr lang="en-CA" sz="2000" dirty="0">
                <a:solidFill>
                  <a:srgbClr val="53565A"/>
                </a:solidFill>
                <a:latin typeface="Work Sans Light"/>
                <a:ea typeface="Calibri" panose="020F0502020204030204" pitchFamily="34" charset="0"/>
              </a:rPr>
              <a:t> </a:t>
            </a:r>
            <a:r>
              <a:rPr lang="en-CA" sz="2000" b="1" dirty="0">
                <a:solidFill>
                  <a:srgbClr val="53565A"/>
                </a:solidFill>
                <a:latin typeface="Work Sans Light"/>
                <a:ea typeface="Calibri" panose="020F0502020204030204" pitchFamily="34" charset="0"/>
              </a:rPr>
              <a:t>Introductions</a:t>
            </a:r>
          </a:p>
          <a:p>
            <a:pPr marL="342900" lvl="0" indent="-342900">
              <a:lnSpc>
                <a:spcPts val="1500"/>
              </a:lnSpc>
              <a:spcAft>
                <a:spcPts val="0"/>
              </a:spcAft>
              <a:buSzPts val="1000"/>
              <a:buFont typeface="Symbol" panose="05050102010706020507" pitchFamily="18" charset="2"/>
              <a:buChar char=""/>
              <a:tabLst>
                <a:tab pos="457200" algn="l"/>
              </a:tabLst>
            </a:pPr>
            <a:endParaRPr lang="en-CA" sz="2000" dirty="0">
              <a:latin typeface="Calibri" panose="020F0502020204030204" pitchFamily="34" charset="0"/>
              <a:ea typeface="Calibri" panose="020F0502020204030204" pitchFamily="34" charset="0"/>
            </a:endParaRPr>
          </a:p>
          <a:p>
            <a:pPr marL="742950" lvl="1" indent="-285750">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a:rPr>
              <a:t>Overview of Azure Delegated Resource Management</a:t>
            </a: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CSP Model</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Lighthouse model</a:t>
            </a:r>
          </a:p>
          <a:p>
            <a:pPr marL="742950" lvl="1" indent="-285750">
              <a:lnSpc>
                <a:spcPts val="1500"/>
              </a:lnSpc>
              <a:spcAft>
                <a:spcPts val="0"/>
              </a:spcAft>
              <a:buSzPts val="1000"/>
              <a:buFont typeface="Courier New" panose="02070309020205020404" pitchFamily="49" charset="0"/>
              <a:buChar char="o"/>
              <a:tabLst>
                <a:tab pos="914400" algn="l"/>
              </a:tabLst>
            </a:pP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500"/>
              </a:lnSpc>
              <a:spcAft>
                <a:spcPts val="0"/>
              </a:spcAft>
              <a:buSzPts val="1000"/>
              <a:buFont typeface="Symbol" panose="05050102010706020507" pitchFamily="18" charset="2"/>
              <a:buChar char=""/>
              <a:tabLst>
                <a:tab pos="457200" algn="l"/>
              </a:tabLst>
            </a:pPr>
            <a:r>
              <a:rPr lang="en-CA" sz="2000" b="1" dirty="0">
                <a:solidFill>
                  <a:srgbClr val="53565A"/>
                </a:solidFill>
                <a:latin typeface="Work Sans Light"/>
                <a:ea typeface="Calibri" panose="020F0502020204030204" pitchFamily="34" charset="0"/>
              </a:rPr>
              <a:t>Lighthouse Overview &amp; demos for the topics below</a:t>
            </a:r>
          </a:p>
          <a:p>
            <a:pPr marL="342900" lvl="0" indent="-342900">
              <a:lnSpc>
                <a:spcPts val="1500"/>
              </a:lnSpc>
              <a:spcAft>
                <a:spcPts val="0"/>
              </a:spcAft>
              <a:buSzPts val="1000"/>
              <a:buFont typeface="Symbol" panose="05050102010706020507" pitchFamily="18" charset="2"/>
              <a:buChar char=""/>
              <a:tabLst>
                <a:tab pos="457200" algn="l"/>
              </a:tabLst>
            </a:pPr>
            <a:endParaRPr lang="en-CA" sz="2000" dirty="0">
              <a:latin typeface="Calibri" panose="020F0502020204030204" pitchFamily="34" charset="0"/>
              <a:ea typeface="Calibri" panose="020F0502020204030204" pitchFamily="34" charset="0"/>
            </a:endParaRP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Azure Delegated Resource Management</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Microsoft managed services resource provider</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Using Lighthouse for offering Managed Services</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Onboarding customers to Azure Lighthouse via the marketplace</a:t>
            </a: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Onboarding customers to Azure Lighthouse via templates</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Security practices for Lighthouse</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a:rPr>
              <a:t>Comparing Lighthouse with CSP, using lighthouse and CSP together</a:t>
            </a:r>
          </a:p>
          <a:p>
            <a:pPr marL="742950" lvl="1" indent="-285750">
              <a:lnSpc>
                <a:spcPts val="1500"/>
              </a:lnSpc>
              <a:spcAft>
                <a:spcPts val="0"/>
              </a:spcAft>
              <a:buSzPts val="1000"/>
              <a:buFont typeface="Courier New" panose="02070309020205020404" pitchFamily="49" charset="0"/>
              <a:buChar char="o"/>
              <a:tabLst>
                <a:tab pos="914400" algn="l"/>
              </a:tabLst>
            </a:pP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500"/>
              </a:lnSpc>
              <a:spcAft>
                <a:spcPts val="0"/>
              </a:spcAft>
              <a:buSzPts val="1000"/>
              <a:buFont typeface="Symbol" panose="05050102010706020507" pitchFamily="18" charset="2"/>
              <a:buChar char=""/>
              <a:tabLst>
                <a:tab pos="457200" algn="l"/>
              </a:tabLst>
            </a:pPr>
            <a:r>
              <a:rPr lang="en-CA" sz="2000" b="1" dirty="0">
                <a:solidFill>
                  <a:srgbClr val="53565A"/>
                </a:solidFill>
                <a:latin typeface="Work Sans Light"/>
                <a:ea typeface="Calibri" panose="020F0502020204030204" pitchFamily="34" charset="0"/>
              </a:rPr>
              <a:t>Cross Tenant Management experience: some of the enhanced services and scenarios</a:t>
            </a:r>
          </a:p>
          <a:p>
            <a:pPr marL="342900" lvl="0" indent="-342900">
              <a:lnSpc>
                <a:spcPts val="1500"/>
              </a:lnSpc>
              <a:spcAft>
                <a:spcPts val="0"/>
              </a:spcAft>
              <a:buSzPts val="1000"/>
              <a:buFont typeface="Symbol" panose="05050102010706020507" pitchFamily="18" charset="2"/>
              <a:buChar char=""/>
              <a:tabLst>
                <a:tab pos="457200" algn="l"/>
              </a:tabLst>
            </a:pPr>
            <a:endParaRPr lang="en-CA" sz="2000" dirty="0">
              <a:latin typeface="Calibri" panose="020F0502020204030204" pitchFamily="34" charset="0"/>
              <a:ea typeface="Calibri" panose="020F0502020204030204" pitchFamily="34" charset="0"/>
            </a:endParaRPr>
          </a:p>
          <a:p>
            <a:pPr marL="742950" lvl="1" indent="-285750">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Calibri" panose="020F0502020204030204" pitchFamily="34" charset="0"/>
              </a:rPr>
              <a:t>Aggregation of Azure Security Center scores across tenants</a:t>
            </a:r>
            <a:endParaRPr lang="en-CA" sz="2000" dirty="0"/>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Using Azure Resource Graph to query across customer tenants</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0"/>
              </a:spcAft>
              <a:buSzPts val="1000"/>
              <a:buFont typeface="Courier New" panose="02070309020205020404" pitchFamily="49" charset="0"/>
              <a:buChar char="o"/>
              <a:tabLst>
                <a:tab pos="914400" algn="l"/>
              </a:tabLst>
            </a:pPr>
            <a:r>
              <a:rPr lang="en-CA" sz="2000" dirty="0">
                <a:solidFill>
                  <a:srgbClr val="53565A"/>
                </a:solidFill>
                <a:latin typeface="Work Sans Light"/>
                <a:ea typeface="Calibri" panose="020F0502020204030204" pitchFamily="34" charset="0"/>
                <a:cs typeface="Times New Roman" panose="02020603050405020304" pitchFamily="18" charset="0"/>
              </a:rPr>
              <a:t>Deploy and validate deployment of an Azure policy across multiple customer tenants</a:t>
            </a:r>
            <a:endParaRPr lang="en-CA"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54809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2DCC-6A7D-47F8-A8DD-39098322B0CB}"/>
              </a:ext>
            </a:extLst>
          </p:cNvPr>
          <p:cNvSpPr>
            <a:spLocks noGrp="1"/>
          </p:cNvSpPr>
          <p:nvPr>
            <p:ph type="title"/>
          </p:nvPr>
        </p:nvSpPr>
        <p:spPr>
          <a:xfrm>
            <a:off x="326029" y="289510"/>
            <a:ext cx="11306469" cy="403137"/>
          </a:xfrm>
        </p:spPr>
        <p:txBody>
          <a:bodyPr/>
          <a:lstStyle/>
          <a:p>
            <a:r>
              <a:rPr lang="en-CA" dirty="0"/>
              <a:t>Summary of how AOBO works in CSP</a:t>
            </a:r>
          </a:p>
        </p:txBody>
      </p:sp>
      <p:sp>
        <p:nvSpPr>
          <p:cNvPr id="3" name="Footer Placeholder 2">
            <a:extLst>
              <a:ext uri="{FF2B5EF4-FFF2-40B4-BE49-F238E27FC236}">
                <a16:creationId xmlns:a16="http://schemas.microsoft.com/office/drawing/2014/main" id="{CE17EAF7-5772-45E9-9621-45EA454D16C2}"/>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pic>
        <p:nvPicPr>
          <p:cNvPr id="4" name="Picture 3">
            <a:extLst>
              <a:ext uri="{FF2B5EF4-FFF2-40B4-BE49-F238E27FC236}">
                <a16:creationId xmlns:a16="http://schemas.microsoft.com/office/drawing/2014/main" id="{D0142E87-1BF0-41CE-AE0E-45874CC45C79}"/>
              </a:ext>
            </a:extLst>
          </p:cNvPr>
          <p:cNvPicPr>
            <a:picLocks noChangeAspect="1"/>
          </p:cNvPicPr>
          <p:nvPr/>
        </p:nvPicPr>
        <p:blipFill>
          <a:blip r:embed="rId2"/>
          <a:stretch>
            <a:fillRect/>
          </a:stretch>
        </p:blipFill>
        <p:spPr>
          <a:xfrm>
            <a:off x="416318" y="2423612"/>
            <a:ext cx="11216180" cy="4307131"/>
          </a:xfrm>
          <a:prstGeom prst="rect">
            <a:avLst/>
          </a:prstGeom>
        </p:spPr>
      </p:pic>
      <p:sp>
        <p:nvSpPr>
          <p:cNvPr id="5" name="TextBox 4">
            <a:extLst>
              <a:ext uri="{FF2B5EF4-FFF2-40B4-BE49-F238E27FC236}">
                <a16:creationId xmlns:a16="http://schemas.microsoft.com/office/drawing/2014/main" id="{CE7CFC53-8CCA-4388-B6EC-DF3F002B56C7}"/>
              </a:ext>
            </a:extLst>
          </p:cNvPr>
          <p:cNvSpPr txBox="1"/>
          <p:nvPr/>
        </p:nvSpPr>
        <p:spPr>
          <a:xfrm>
            <a:off x="379839" y="973339"/>
            <a:ext cx="11432321" cy="1148007"/>
          </a:xfrm>
          <a:prstGeom prst="rect">
            <a:avLst/>
          </a:prstGeom>
          <a:noFill/>
        </p:spPr>
        <p:txBody>
          <a:bodyPr wrap="square" lIns="182880" tIns="146304" rIns="182880" bIns="146304" rtlCol="0">
            <a:spAutoFit/>
          </a:bodyPr>
          <a:lstStyle/>
          <a:p>
            <a:pPr>
              <a:lnSpc>
                <a:spcPct val="90000"/>
              </a:lnSpc>
              <a:spcAft>
                <a:spcPts val="600"/>
              </a:spcAft>
            </a:pPr>
            <a:r>
              <a:rPr lang="en-US" sz="1400" dirty="0"/>
              <a:t>With AOBO, any user with the </a:t>
            </a:r>
            <a:r>
              <a:rPr lang="en-US" sz="1400" u="sng" dirty="0">
                <a:hlinkClick r:id="rId3"/>
              </a:rPr>
              <a:t>Admin Agent</a:t>
            </a:r>
            <a:r>
              <a:rPr lang="en-US" sz="1400" dirty="0"/>
              <a:t> role in your tenant will have, by default, AOBO/RBAC OWNER access to CSP Azure subscriptions that you create through the CSP program. </a:t>
            </a:r>
          </a:p>
          <a:p>
            <a:pPr>
              <a:lnSpc>
                <a:spcPct val="90000"/>
              </a:lnSpc>
              <a:spcAft>
                <a:spcPts val="600"/>
              </a:spcAft>
            </a:pPr>
            <a:r>
              <a:rPr lang="en-US" sz="1400" dirty="0"/>
              <a:t>Any users who need access to any customers' subscriptions must be a member of this group. AOBO doesn’t allow the flexibility to create distinct groups that work with different customers, or to enable different roles for groups or users.</a:t>
            </a:r>
            <a:endParaRPr lang="en-CA" sz="1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833951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chemeClr val="bg1"/>
                </a:solidFill>
              </a:rPr>
              <a:t>Azure Delegated Resource Management (ADRM)</a:t>
            </a:r>
            <a:br>
              <a:rPr lang="en-US" dirty="0">
                <a:solidFill>
                  <a:schemeClr val="bg1"/>
                </a:solidFill>
              </a:rPr>
            </a:br>
            <a:r>
              <a:rPr lang="en-US" dirty="0">
                <a:solidFill>
                  <a:schemeClr val="bg1"/>
                </a:solidFill>
              </a:rPr>
              <a:t>via Azure Lighthouse</a:t>
            </a:r>
          </a:p>
        </p:txBody>
      </p:sp>
      <p:sp>
        <p:nvSpPr>
          <p:cNvPr id="5" name="Slide Number Placeholder 4">
            <a:extLst>
              <a:ext uri="{FF2B5EF4-FFF2-40B4-BE49-F238E27FC236}">
                <a16:creationId xmlns:a16="http://schemas.microsoft.com/office/drawing/2014/main" id="{A6983B98-179A-488A-A1A8-E20858651B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D275A-99A2-46A4-ACE6-231CF82014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853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unset over a body of water&#10;&#10;Description automatically generated">
            <a:extLst>
              <a:ext uri="{FF2B5EF4-FFF2-40B4-BE49-F238E27FC236}">
                <a16:creationId xmlns:a16="http://schemas.microsoft.com/office/drawing/2014/main" id="{2F273A4E-F863-49E5-A33A-751AA0E0A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 y="-943117"/>
            <a:ext cx="12798098" cy="8532065"/>
          </a:xfrm>
          <a:prstGeom prst="rect">
            <a:avLst/>
          </a:prstGeom>
        </p:spPr>
      </p:pic>
      <p:sp>
        <p:nvSpPr>
          <p:cNvPr id="4" name="Rectangle 3">
            <a:extLst>
              <a:ext uri="{FF2B5EF4-FFF2-40B4-BE49-F238E27FC236}">
                <a16:creationId xmlns:a16="http://schemas.microsoft.com/office/drawing/2014/main" id="{0DBC8447-E8FD-4F2C-82BB-BA6FD231A9D1}"/>
              </a:ext>
              <a:ext uri="{C183D7F6-B498-43B3-948B-1728B52AA6E4}">
                <adec:decorative xmlns:adec="http://schemas.microsoft.com/office/drawing/2017/decorative" val="1"/>
              </a:ext>
            </a:extLst>
          </p:cNvPr>
          <p:cNvSpPr/>
          <p:nvPr/>
        </p:nvSpPr>
        <p:spPr bwMode="auto">
          <a:xfrm>
            <a:off x="428681" y="2322272"/>
            <a:ext cx="7477989" cy="35856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descr="Microsoft Azure logo">
            <a:extLst>
              <a:ext uri="{FF2B5EF4-FFF2-40B4-BE49-F238E27FC236}">
                <a16:creationId xmlns:a16="http://schemas.microsoft.com/office/drawing/2014/main" id="{29DE0B0C-A445-4CF0-9AC9-57A23BBF45B2}"/>
              </a:ext>
            </a:extLst>
          </p:cNvPr>
          <p:cNvPicPr>
            <a:picLocks noChangeAspect="1"/>
          </p:cNvPicPr>
          <p:nvPr/>
        </p:nvPicPr>
        <p:blipFill>
          <a:blip r:embed="rId4"/>
          <a:stretch>
            <a:fillRect/>
          </a:stretch>
        </p:blipFill>
        <p:spPr>
          <a:xfrm>
            <a:off x="428682" y="472936"/>
            <a:ext cx="1335673" cy="190400"/>
          </a:xfrm>
          <a:prstGeom prst="rect">
            <a:avLst/>
          </a:prstGeom>
        </p:spPr>
      </p:pic>
      <p:sp>
        <p:nvSpPr>
          <p:cNvPr id="2" name="Title 1">
            <a:extLst>
              <a:ext uri="{FF2B5EF4-FFF2-40B4-BE49-F238E27FC236}">
                <a16:creationId xmlns:a16="http://schemas.microsoft.com/office/drawing/2014/main" id="{3B424EC2-D06B-404A-95B3-C54F1D0B2BEC}"/>
              </a:ext>
            </a:extLst>
          </p:cNvPr>
          <p:cNvSpPr>
            <a:spLocks noGrp="1"/>
          </p:cNvSpPr>
          <p:nvPr>
            <p:ph type="title"/>
          </p:nvPr>
        </p:nvSpPr>
        <p:spPr>
          <a:xfrm>
            <a:off x="805803" y="3028981"/>
            <a:ext cx="6564802" cy="1792850"/>
          </a:xfrm>
        </p:spPr>
        <p:txBody>
          <a:bodyPr/>
          <a:lstStyle/>
          <a:p>
            <a:r>
              <a:rPr lang="en-US"/>
              <a:t>Microsoft </a:t>
            </a:r>
            <a:br>
              <a:rPr lang="en-US"/>
            </a:br>
            <a:r>
              <a:rPr lang="en-US"/>
              <a:t>Azure Lighthouse</a:t>
            </a:r>
          </a:p>
        </p:txBody>
      </p:sp>
    </p:spTree>
    <p:extLst>
      <p:ext uri="{BB962C8B-B14F-4D97-AF65-F5344CB8AC3E}">
        <p14:creationId xmlns:p14="http://schemas.microsoft.com/office/powerpoint/2010/main" val="1642572676"/>
      </p:ext>
    </p:extLst>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EAFD-F252-4DAF-8878-AA5D1BAD059F}"/>
              </a:ext>
            </a:extLst>
          </p:cNvPr>
          <p:cNvSpPr>
            <a:spLocks noGrp="1"/>
          </p:cNvSpPr>
          <p:nvPr>
            <p:ph type="title"/>
          </p:nvPr>
        </p:nvSpPr>
        <p:spPr/>
        <p:txBody>
          <a:bodyPr/>
          <a:lstStyle/>
          <a:p>
            <a:r>
              <a:rPr lang="en-CA" dirty="0"/>
              <a:t>What is Azure Lighthouse?</a:t>
            </a:r>
          </a:p>
        </p:txBody>
      </p:sp>
      <p:sp>
        <p:nvSpPr>
          <p:cNvPr id="3" name="Footer Placeholder 2">
            <a:extLst>
              <a:ext uri="{FF2B5EF4-FFF2-40B4-BE49-F238E27FC236}">
                <a16:creationId xmlns:a16="http://schemas.microsoft.com/office/drawing/2014/main" id="{DDDD09C6-1493-4812-B03C-6066E7E08603}"/>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pic>
        <p:nvPicPr>
          <p:cNvPr id="4" name="Picture 3">
            <a:extLst>
              <a:ext uri="{FF2B5EF4-FFF2-40B4-BE49-F238E27FC236}">
                <a16:creationId xmlns:a16="http://schemas.microsoft.com/office/drawing/2014/main" id="{B67D64D4-A9EE-406C-B412-C6746FD4DC25}"/>
              </a:ext>
            </a:extLst>
          </p:cNvPr>
          <p:cNvPicPr>
            <a:picLocks noChangeAspect="1"/>
          </p:cNvPicPr>
          <p:nvPr/>
        </p:nvPicPr>
        <p:blipFill>
          <a:blip r:embed="rId2"/>
          <a:stretch>
            <a:fillRect/>
          </a:stretch>
        </p:blipFill>
        <p:spPr>
          <a:xfrm>
            <a:off x="259180" y="1222941"/>
            <a:ext cx="11673640" cy="4554566"/>
          </a:xfrm>
          <a:prstGeom prst="rect">
            <a:avLst/>
          </a:prstGeom>
        </p:spPr>
      </p:pic>
    </p:spTree>
    <p:extLst>
      <p:ext uri="{BB962C8B-B14F-4D97-AF65-F5344CB8AC3E}">
        <p14:creationId xmlns:p14="http://schemas.microsoft.com/office/powerpoint/2010/main" val="16064173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64DA-B9A7-41EE-ADFA-675AC6E8AD03}"/>
              </a:ext>
            </a:extLst>
          </p:cNvPr>
          <p:cNvSpPr>
            <a:spLocks noGrp="1"/>
          </p:cNvSpPr>
          <p:nvPr>
            <p:ph type="title"/>
          </p:nvPr>
        </p:nvSpPr>
        <p:spPr>
          <a:xfrm>
            <a:off x="455995" y="620827"/>
            <a:ext cx="11306469" cy="804604"/>
          </a:xfrm>
        </p:spPr>
        <p:txBody>
          <a:bodyPr/>
          <a:lstStyle/>
          <a:p>
            <a:r>
              <a:rPr lang="en-US" sz="2700" dirty="0">
                <a:cs typeface="Segoe UI"/>
              </a:rPr>
              <a:t>Azure Delegated Resource Management creates a logical (control plane) projection of the customer’s environment to the service provider </a:t>
            </a:r>
            <a:endParaRPr lang="en-US" dirty="0"/>
          </a:p>
        </p:txBody>
      </p:sp>
      <p:sp>
        <p:nvSpPr>
          <p:cNvPr id="44" name="TextBox 31">
            <a:extLst>
              <a:ext uri="{FF2B5EF4-FFF2-40B4-BE49-F238E27FC236}">
                <a16:creationId xmlns:a16="http://schemas.microsoft.com/office/drawing/2014/main" id="{9ECD4765-853E-4C6A-A5AE-0940415BFA68}"/>
              </a:ext>
            </a:extLst>
          </p:cNvPr>
          <p:cNvSpPr txBox="1"/>
          <p:nvPr/>
        </p:nvSpPr>
        <p:spPr>
          <a:xfrm>
            <a:off x="989735" y="1771906"/>
            <a:ext cx="2051049" cy="422417"/>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372">
                <a:solidFill>
                  <a:srgbClr val="0078D4"/>
                </a:solidFill>
                <a:latin typeface="Segoe UI Semibold"/>
              </a:rPr>
              <a:t>MSP initiates an action for customer resource</a:t>
            </a:r>
          </a:p>
        </p:txBody>
      </p:sp>
      <p:sp>
        <p:nvSpPr>
          <p:cNvPr id="45" name="Oval 44">
            <a:extLst>
              <a:ext uri="{FF2B5EF4-FFF2-40B4-BE49-F238E27FC236}">
                <a16:creationId xmlns:a16="http://schemas.microsoft.com/office/drawing/2014/main" id="{80AE617D-8B56-4BCE-B8C8-7F6B35770F8A}"/>
              </a:ext>
            </a:extLst>
          </p:cNvPr>
          <p:cNvSpPr/>
          <p:nvPr/>
        </p:nvSpPr>
        <p:spPr bwMode="auto">
          <a:xfrm>
            <a:off x="453623" y="1771905"/>
            <a:ext cx="358570" cy="358570"/>
          </a:xfrm>
          <a:prstGeom prst="ellipse">
            <a:avLst/>
          </a:prstGeom>
          <a:solidFill>
            <a:schemeClr val="bg1"/>
          </a:solidFill>
          <a:ln w="6350">
            <a:solidFill>
              <a:schemeClr val="accent1">
                <a:lumMod val="90000"/>
              </a:schemeClr>
            </a:solidFill>
            <a:headEnd type="none" w="med" len="med"/>
            <a:tailEnd type="none" w="med" len="med"/>
          </a:ln>
          <a:effectLst>
            <a:outerShdw blurRad="190500" sx="99000" sy="99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0757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rgbClr val="0078D3"/>
                </a:solidFill>
                <a:latin typeface="Segoe UI Semibold"/>
                <a:ea typeface="Segoe UI Black" panose="020B0A02040204020203" pitchFamily="34" charset="0"/>
                <a:cs typeface="Segoe UI" pitchFamily="34" charset="0"/>
              </a:rPr>
              <a:t>1</a:t>
            </a:r>
          </a:p>
        </p:txBody>
      </p:sp>
      <p:sp>
        <p:nvSpPr>
          <p:cNvPr id="46" name="TextBox 31">
            <a:extLst>
              <a:ext uri="{FF2B5EF4-FFF2-40B4-BE49-F238E27FC236}">
                <a16:creationId xmlns:a16="http://schemas.microsoft.com/office/drawing/2014/main" id="{42EF9B12-8F1D-416D-A21E-24A39E53937C}"/>
              </a:ext>
            </a:extLst>
          </p:cNvPr>
          <p:cNvSpPr txBox="1"/>
          <p:nvPr/>
        </p:nvSpPr>
        <p:spPr>
          <a:xfrm>
            <a:off x="3733331" y="1665517"/>
            <a:ext cx="2972355" cy="633625"/>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372" dirty="0">
                <a:solidFill>
                  <a:srgbClr val="0078D4"/>
                </a:solidFill>
                <a:latin typeface="Segoe UI Semibold"/>
              </a:rPr>
              <a:t>ARM validates the request is from a partner tenant and calls Managed Service Resource Provider (RP)</a:t>
            </a:r>
          </a:p>
        </p:txBody>
      </p:sp>
      <p:sp>
        <p:nvSpPr>
          <p:cNvPr id="47" name="Oval 46">
            <a:extLst>
              <a:ext uri="{FF2B5EF4-FFF2-40B4-BE49-F238E27FC236}">
                <a16:creationId xmlns:a16="http://schemas.microsoft.com/office/drawing/2014/main" id="{46D9E67C-0227-4C85-A68A-8544D9D6B210}"/>
              </a:ext>
            </a:extLst>
          </p:cNvPr>
          <p:cNvSpPr/>
          <p:nvPr/>
        </p:nvSpPr>
        <p:spPr bwMode="auto">
          <a:xfrm>
            <a:off x="3106707" y="1771905"/>
            <a:ext cx="358570" cy="358570"/>
          </a:xfrm>
          <a:prstGeom prst="ellipse">
            <a:avLst/>
          </a:prstGeom>
          <a:solidFill>
            <a:schemeClr val="bg1"/>
          </a:solidFill>
          <a:ln w="6350">
            <a:solidFill>
              <a:schemeClr val="accent1">
                <a:lumMod val="90000"/>
              </a:schemeClr>
            </a:solidFill>
            <a:headEnd type="none" w="med" len="med"/>
            <a:tailEnd type="none" w="med" len="med"/>
          </a:ln>
          <a:effectLst>
            <a:outerShdw blurRad="190500" sx="99000" sy="99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0757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rgbClr val="0078D3"/>
                </a:solidFill>
                <a:latin typeface="Segoe UI Semibold"/>
                <a:ea typeface="Segoe UI Black" panose="020B0A02040204020203" pitchFamily="34" charset="0"/>
                <a:cs typeface="Segoe UI" pitchFamily="34" charset="0"/>
              </a:rPr>
              <a:t>2</a:t>
            </a:r>
          </a:p>
        </p:txBody>
      </p:sp>
      <p:sp>
        <p:nvSpPr>
          <p:cNvPr id="49" name="Oval 48">
            <a:extLst>
              <a:ext uri="{FF2B5EF4-FFF2-40B4-BE49-F238E27FC236}">
                <a16:creationId xmlns:a16="http://schemas.microsoft.com/office/drawing/2014/main" id="{79B8D0F8-1250-4E82-9FE2-F4BE02E03992}"/>
              </a:ext>
            </a:extLst>
          </p:cNvPr>
          <p:cNvSpPr/>
          <p:nvPr/>
        </p:nvSpPr>
        <p:spPr bwMode="auto">
          <a:xfrm>
            <a:off x="6887977" y="1771905"/>
            <a:ext cx="358570" cy="358570"/>
          </a:xfrm>
          <a:prstGeom prst="ellipse">
            <a:avLst/>
          </a:prstGeom>
          <a:solidFill>
            <a:schemeClr val="bg1"/>
          </a:solidFill>
          <a:ln w="6350">
            <a:solidFill>
              <a:schemeClr val="accent1">
                <a:lumMod val="90000"/>
              </a:schemeClr>
            </a:solidFill>
            <a:headEnd type="none" w="med" len="med"/>
            <a:tailEnd type="none" w="med" len="med"/>
          </a:ln>
          <a:effectLst>
            <a:outerShdw blurRad="190500" sx="99000" sy="99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0757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rgbClr val="0078D3"/>
                </a:solidFill>
                <a:latin typeface="Segoe UI Semibold"/>
                <a:ea typeface="Segoe UI Black" panose="020B0A02040204020203" pitchFamily="34" charset="0"/>
                <a:cs typeface="Segoe UI" pitchFamily="34" charset="0"/>
              </a:rPr>
              <a:t>3</a:t>
            </a:r>
          </a:p>
        </p:txBody>
      </p:sp>
      <p:sp>
        <p:nvSpPr>
          <p:cNvPr id="50" name="TextBox 31">
            <a:extLst>
              <a:ext uri="{FF2B5EF4-FFF2-40B4-BE49-F238E27FC236}">
                <a16:creationId xmlns:a16="http://schemas.microsoft.com/office/drawing/2014/main" id="{0FD12340-DF7F-40A9-87C2-2187B43B0A28}"/>
              </a:ext>
            </a:extLst>
          </p:cNvPr>
          <p:cNvSpPr txBox="1"/>
          <p:nvPr/>
        </p:nvSpPr>
        <p:spPr>
          <a:xfrm>
            <a:off x="7424088" y="1589119"/>
            <a:ext cx="1813523" cy="633625"/>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372" b="1" dirty="0">
                <a:solidFill>
                  <a:srgbClr val="0078D4"/>
                </a:solidFill>
                <a:latin typeface="Segoe UI Semibold"/>
              </a:rPr>
              <a:t>Managed service RP </a:t>
            </a:r>
            <a:r>
              <a:rPr lang="en-US" sz="1372" dirty="0">
                <a:solidFill>
                  <a:srgbClr val="0078D4"/>
                </a:solidFill>
                <a:latin typeface="Segoe UI Semibold"/>
              </a:rPr>
              <a:t>provides MSPs precise RBAC access </a:t>
            </a:r>
          </a:p>
        </p:txBody>
      </p:sp>
      <p:sp>
        <p:nvSpPr>
          <p:cNvPr id="52" name="TextBox 31">
            <a:extLst>
              <a:ext uri="{FF2B5EF4-FFF2-40B4-BE49-F238E27FC236}">
                <a16:creationId xmlns:a16="http://schemas.microsoft.com/office/drawing/2014/main" id="{21DBA317-14D8-4F77-8932-73DD316BF919}"/>
              </a:ext>
            </a:extLst>
          </p:cNvPr>
          <p:cNvSpPr txBox="1"/>
          <p:nvPr/>
        </p:nvSpPr>
        <p:spPr>
          <a:xfrm>
            <a:off x="10244789" y="1589119"/>
            <a:ext cx="1482394" cy="633625"/>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372">
                <a:solidFill>
                  <a:srgbClr val="0078D4"/>
                </a:solidFill>
                <a:latin typeface="Segoe UI Semibold"/>
              </a:rPr>
              <a:t>MSP completes the action on customer resource</a:t>
            </a:r>
          </a:p>
        </p:txBody>
      </p:sp>
      <p:sp>
        <p:nvSpPr>
          <p:cNvPr id="53" name="Oval 52">
            <a:extLst>
              <a:ext uri="{FF2B5EF4-FFF2-40B4-BE49-F238E27FC236}">
                <a16:creationId xmlns:a16="http://schemas.microsoft.com/office/drawing/2014/main" id="{39397C27-7337-4362-BD8E-64EE9CFA7FCD}"/>
              </a:ext>
            </a:extLst>
          </p:cNvPr>
          <p:cNvSpPr/>
          <p:nvPr/>
        </p:nvSpPr>
        <p:spPr bwMode="auto">
          <a:xfrm>
            <a:off x="9728671" y="1771905"/>
            <a:ext cx="358570" cy="358570"/>
          </a:xfrm>
          <a:prstGeom prst="ellipse">
            <a:avLst/>
          </a:prstGeom>
          <a:solidFill>
            <a:schemeClr val="bg1"/>
          </a:solidFill>
          <a:ln w="6350">
            <a:solidFill>
              <a:schemeClr val="accent1">
                <a:lumMod val="90000"/>
              </a:schemeClr>
            </a:solidFill>
            <a:headEnd type="none" w="med" len="med"/>
            <a:tailEnd type="none" w="med" len="med"/>
          </a:ln>
          <a:effectLst>
            <a:outerShdw blurRad="190500" sx="99000" sy="99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0757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rgbClr val="0078D3"/>
                </a:solidFill>
                <a:latin typeface="Segoe UI Semibold"/>
                <a:ea typeface="Segoe UI Black" panose="020B0A02040204020203" pitchFamily="34" charset="0"/>
                <a:cs typeface="Segoe UI" pitchFamily="34" charset="0"/>
              </a:rPr>
              <a:t>4</a:t>
            </a:r>
          </a:p>
        </p:txBody>
      </p:sp>
      <p:grpSp>
        <p:nvGrpSpPr>
          <p:cNvPr id="11" name="Group 10">
            <a:extLst>
              <a:ext uri="{FF2B5EF4-FFF2-40B4-BE49-F238E27FC236}">
                <a16:creationId xmlns:a16="http://schemas.microsoft.com/office/drawing/2014/main" id="{72FD1181-D15A-45CC-AD02-D488010CB1FD}"/>
              </a:ext>
              <a:ext uri="{C183D7F6-B498-43B3-948B-1728B52AA6E4}">
                <adec:decorative xmlns:adec="http://schemas.microsoft.com/office/drawing/2017/decorative" val="1"/>
              </a:ext>
            </a:extLst>
          </p:cNvPr>
          <p:cNvGrpSpPr/>
          <p:nvPr/>
        </p:nvGrpSpPr>
        <p:grpSpPr>
          <a:xfrm>
            <a:off x="7396790" y="2951951"/>
            <a:ext cx="2408520" cy="3482240"/>
            <a:chOff x="7545110" y="3010647"/>
            <a:chExt cx="2456816" cy="3552066"/>
          </a:xfrm>
        </p:grpSpPr>
        <p:sp>
          <p:nvSpPr>
            <p:cNvPr id="85" name="Arrow: Chevron 84">
              <a:extLst>
                <a:ext uri="{FF2B5EF4-FFF2-40B4-BE49-F238E27FC236}">
                  <a16:creationId xmlns:a16="http://schemas.microsoft.com/office/drawing/2014/main" id="{89D6B310-5F62-41B5-B526-8BC504EADE01}"/>
                </a:ext>
              </a:extLst>
            </p:cNvPr>
            <p:cNvSpPr/>
            <p:nvPr/>
          </p:nvSpPr>
          <p:spPr bwMode="auto">
            <a:xfrm>
              <a:off x="7545110" y="3010647"/>
              <a:ext cx="2456816" cy="2663470"/>
            </a:xfrm>
            <a:prstGeom prst="chevron">
              <a:avLst>
                <a:gd name="adj" fmla="val 167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EBEBEB">
                    <a:alpha val="0"/>
                  </a:srgbClr>
                </a:solidFill>
                <a:latin typeface="Segoe UI"/>
                <a:cs typeface="Segoe UI" pitchFamily="34" charset="0"/>
              </a:endParaRPr>
            </a:p>
          </p:txBody>
        </p:sp>
        <p:pic>
          <p:nvPicPr>
            <p:cNvPr id="12" name="Picture 11" descr="A close up of a logo&#10;&#10;Description automatically generated">
              <a:extLst>
                <a:ext uri="{FF2B5EF4-FFF2-40B4-BE49-F238E27FC236}">
                  <a16:creationId xmlns:a16="http://schemas.microsoft.com/office/drawing/2014/main" id="{CEF2BFCD-C2D5-4F85-82D2-A79D0E11C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5504" y="5736338"/>
              <a:ext cx="793897" cy="826375"/>
            </a:xfrm>
            <a:prstGeom prst="rect">
              <a:avLst/>
            </a:prstGeom>
          </p:spPr>
        </p:pic>
        <p:pic>
          <p:nvPicPr>
            <p:cNvPr id="20" name="Graphic 19" descr="Box">
              <a:extLst>
                <a:ext uri="{FF2B5EF4-FFF2-40B4-BE49-F238E27FC236}">
                  <a16:creationId xmlns:a16="http://schemas.microsoft.com/office/drawing/2014/main" id="{20FFB53C-E552-4228-A69F-7E465D5FA0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62911" y="3679581"/>
              <a:ext cx="987816" cy="987816"/>
            </a:xfrm>
            <a:prstGeom prst="rect">
              <a:avLst/>
            </a:prstGeom>
          </p:spPr>
        </p:pic>
        <p:sp>
          <p:nvSpPr>
            <p:cNvPr id="5" name="Rectangle 4">
              <a:extLst>
                <a:ext uri="{FF2B5EF4-FFF2-40B4-BE49-F238E27FC236}">
                  <a16:creationId xmlns:a16="http://schemas.microsoft.com/office/drawing/2014/main" id="{409C1427-B180-41D8-AB3F-54B847651E09}"/>
                </a:ext>
              </a:extLst>
            </p:cNvPr>
            <p:cNvSpPr/>
            <p:nvPr/>
          </p:nvSpPr>
          <p:spPr>
            <a:xfrm>
              <a:off x="7977337" y="4606875"/>
              <a:ext cx="1682893" cy="277321"/>
            </a:xfrm>
            <a:prstGeom prst="rect">
              <a:avLst/>
            </a:prstGeom>
          </p:spPr>
          <p:txBody>
            <a:bodyPr wrap="none" anchor="t">
              <a:spAutoFit/>
            </a:bodyPr>
            <a:lstStyle/>
            <a:p>
              <a:pPr algn="ctr" defTabSz="914225">
                <a:lnSpc>
                  <a:spcPts val="1400"/>
                </a:lnSpc>
                <a:defRPr/>
              </a:pPr>
              <a:r>
                <a:rPr lang="en-US" sz="1176" dirty="0">
                  <a:solidFill>
                    <a:srgbClr val="3C3C41"/>
                  </a:solidFill>
                  <a:latin typeface="Segoe UI Semibold" panose="020B0702040204020203" pitchFamily="34" charset="0"/>
                  <a:cs typeface="Segoe UI Semibold" panose="020B0702040204020203" pitchFamily="34" charset="0"/>
                </a:rPr>
                <a:t>Managed Services RP</a:t>
              </a:r>
            </a:p>
          </p:txBody>
        </p:sp>
        <p:cxnSp>
          <p:nvCxnSpPr>
            <p:cNvPr id="7" name="Straight Arrow Connector 6">
              <a:extLst>
                <a:ext uri="{FF2B5EF4-FFF2-40B4-BE49-F238E27FC236}">
                  <a16:creationId xmlns:a16="http://schemas.microsoft.com/office/drawing/2014/main" id="{541AE7C4-4190-42B5-A042-FAED43A1B571}"/>
                </a:ext>
              </a:extLst>
            </p:cNvPr>
            <p:cNvCxnSpPr>
              <a:cxnSpLocks/>
            </p:cNvCxnSpPr>
            <p:nvPr/>
          </p:nvCxnSpPr>
          <p:spPr>
            <a:xfrm>
              <a:off x="8772452" y="4948651"/>
              <a:ext cx="0" cy="781521"/>
            </a:xfrm>
            <a:prstGeom prst="straightConnector1">
              <a:avLst/>
            </a:prstGeom>
            <a:ln w="19050">
              <a:solidFill>
                <a:schemeClr val="accent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C429B3AA-75B9-4D42-AD19-478AF81B5FCD}"/>
              </a:ext>
              <a:ext uri="{C183D7F6-B498-43B3-948B-1728B52AA6E4}">
                <adec:decorative xmlns:adec="http://schemas.microsoft.com/office/drawing/2017/decorative" val="1"/>
              </a:ext>
            </a:extLst>
          </p:cNvPr>
          <p:cNvGrpSpPr/>
          <p:nvPr/>
        </p:nvGrpSpPr>
        <p:grpSpPr>
          <a:xfrm>
            <a:off x="569947" y="2380846"/>
            <a:ext cx="1460578" cy="3711638"/>
            <a:chOff x="581375" y="2389990"/>
            <a:chExt cx="1489866" cy="3786064"/>
          </a:xfrm>
        </p:grpSpPr>
        <p:grpSp>
          <p:nvGrpSpPr>
            <p:cNvPr id="22" name="Group 21">
              <a:extLst>
                <a:ext uri="{FF2B5EF4-FFF2-40B4-BE49-F238E27FC236}">
                  <a16:creationId xmlns:a16="http://schemas.microsoft.com/office/drawing/2014/main" id="{C6871DE4-2310-4C09-B20A-DA9AD18DA578}"/>
                </a:ext>
                <a:ext uri="{C183D7F6-B498-43B3-948B-1728B52AA6E4}">
                  <adec:decorative xmlns:adec="http://schemas.microsoft.com/office/drawing/2017/decorative" val="1"/>
                </a:ext>
              </a:extLst>
            </p:cNvPr>
            <p:cNvGrpSpPr/>
            <p:nvPr/>
          </p:nvGrpSpPr>
          <p:grpSpPr>
            <a:xfrm>
              <a:off x="581375" y="4408777"/>
              <a:ext cx="1489866" cy="817155"/>
              <a:chOff x="238892" y="3472512"/>
              <a:chExt cx="1460786" cy="801205"/>
            </a:xfrm>
          </p:grpSpPr>
          <p:sp>
            <p:nvSpPr>
              <p:cNvPr id="23" name="TextBox 22">
                <a:extLst>
                  <a:ext uri="{FF2B5EF4-FFF2-40B4-BE49-F238E27FC236}">
                    <a16:creationId xmlns:a16="http://schemas.microsoft.com/office/drawing/2014/main" id="{4B753C57-F8ED-4471-8F2B-6528D8308ABA}"/>
                  </a:ext>
                </a:extLst>
              </p:cNvPr>
              <p:cNvSpPr txBox="1"/>
              <p:nvPr/>
            </p:nvSpPr>
            <p:spPr>
              <a:xfrm>
                <a:off x="238892" y="4001848"/>
                <a:ext cx="1460786" cy="271869"/>
              </a:xfrm>
              <a:prstGeom prst="rect">
                <a:avLst/>
              </a:prstGeom>
              <a:noFill/>
            </p:spPr>
            <p:txBody>
              <a:bodyPr wrap="square" rtlCol="0">
                <a:spAutoFit/>
              </a:bodyPr>
              <a:lstStyle/>
              <a:p>
                <a:pPr algn="ctr" defTabSz="914225">
                  <a:lnSpc>
                    <a:spcPts val="1400"/>
                  </a:lnSpc>
                  <a:defRPr/>
                </a:pPr>
                <a:r>
                  <a:rPr lang="en-US" sz="1176" dirty="0">
                    <a:solidFill>
                      <a:srgbClr val="3C3C41"/>
                    </a:solidFill>
                    <a:latin typeface="Segoe UI Semibold" panose="020B0702040204020203" pitchFamily="34" charset="0"/>
                    <a:cs typeface="Segoe UI Semibold" panose="020B0702040204020203" pitchFamily="34" charset="0"/>
                  </a:rPr>
                  <a:t>REST API</a:t>
                </a:r>
              </a:p>
            </p:txBody>
          </p:sp>
          <p:pic>
            <p:nvPicPr>
              <p:cNvPr id="24" name="Graphic 23" descr="Web design">
                <a:extLst>
                  <a:ext uri="{FF2B5EF4-FFF2-40B4-BE49-F238E27FC236}">
                    <a16:creationId xmlns:a16="http://schemas.microsoft.com/office/drawing/2014/main" id="{56503FA7-DC42-49C9-93B9-3219768855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261" y="3472512"/>
                <a:ext cx="582049" cy="582049"/>
              </a:xfrm>
              <a:prstGeom prst="rect">
                <a:avLst/>
              </a:prstGeom>
            </p:spPr>
          </p:pic>
        </p:grpSp>
        <p:grpSp>
          <p:nvGrpSpPr>
            <p:cNvPr id="25" name="Group 24">
              <a:extLst>
                <a:ext uri="{FF2B5EF4-FFF2-40B4-BE49-F238E27FC236}">
                  <a16:creationId xmlns:a16="http://schemas.microsoft.com/office/drawing/2014/main" id="{4C1006A7-F634-4DE7-8761-DB465D7772F0}"/>
                </a:ext>
                <a:ext uri="{C183D7F6-B498-43B3-948B-1728B52AA6E4}">
                  <adec:decorative xmlns:adec="http://schemas.microsoft.com/office/drawing/2017/decorative" val="1"/>
                </a:ext>
              </a:extLst>
            </p:cNvPr>
            <p:cNvGrpSpPr/>
            <p:nvPr/>
          </p:nvGrpSpPr>
          <p:grpSpPr>
            <a:xfrm>
              <a:off x="694858" y="3399593"/>
              <a:ext cx="1262903" cy="876217"/>
              <a:chOff x="350159" y="2621475"/>
              <a:chExt cx="1238253" cy="859114"/>
            </a:xfrm>
          </p:grpSpPr>
          <p:sp>
            <p:nvSpPr>
              <p:cNvPr id="26" name="TextBox 25">
                <a:extLst>
                  <a:ext uri="{FF2B5EF4-FFF2-40B4-BE49-F238E27FC236}">
                    <a16:creationId xmlns:a16="http://schemas.microsoft.com/office/drawing/2014/main" id="{0DE9211B-578B-47C0-A01E-4EC947E11486}"/>
                  </a:ext>
                </a:extLst>
              </p:cNvPr>
              <p:cNvSpPr txBox="1"/>
              <p:nvPr/>
            </p:nvSpPr>
            <p:spPr>
              <a:xfrm>
                <a:off x="350159" y="3203590"/>
                <a:ext cx="1238253" cy="27699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PowerShell</a:t>
                </a:r>
              </a:p>
            </p:txBody>
          </p:sp>
          <p:pic>
            <p:nvPicPr>
              <p:cNvPr id="27" name="Picture 26" descr="A close up of a logo&#10;&#10;Description automatically generated">
                <a:extLst>
                  <a:ext uri="{FF2B5EF4-FFF2-40B4-BE49-F238E27FC236}">
                    <a16:creationId xmlns:a16="http://schemas.microsoft.com/office/drawing/2014/main" id="{9B0D7AB7-4A5C-4E90-BC6F-81C1482AB006}"/>
                  </a:ext>
                </a:extLst>
              </p:cNvPr>
              <p:cNvPicPr>
                <a:picLocks noChangeAspect="1"/>
              </p:cNvPicPr>
              <p:nvPr/>
            </p:nvPicPr>
            <p:blipFill>
              <a:blip r:embed="rId8"/>
              <a:stretch>
                <a:fillRect/>
              </a:stretch>
            </p:blipFill>
            <p:spPr>
              <a:xfrm>
                <a:off x="540312" y="2621475"/>
                <a:ext cx="857946" cy="583402"/>
              </a:xfrm>
              <a:prstGeom prst="rect">
                <a:avLst/>
              </a:prstGeom>
            </p:spPr>
          </p:pic>
        </p:grpSp>
        <p:grpSp>
          <p:nvGrpSpPr>
            <p:cNvPr id="28" name="Group 27">
              <a:extLst>
                <a:ext uri="{FF2B5EF4-FFF2-40B4-BE49-F238E27FC236}">
                  <a16:creationId xmlns:a16="http://schemas.microsoft.com/office/drawing/2014/main" id="{90CEA4B3-B625-4EE9-9A07-1C9F2B10280A}"/>
                </a:ext>
                <a:ext uri="{C183D7F6-B498-43B3-948B-1728B52AA6E4}">
                  <adec:decorative xmlns:adec="http://schemas.microsoft.com/office/drawing/2017/decorative" val="1"/>
                </a:ext>
              </a:extLst>
            </p:cNvPr>
            <p:cNvGrpSpPr/>
            <p:nvPr/>
          </p:nvGrpSpPr>
          <p:grpSpPr>
            <a:xfrm>
              <a:off x="694858" y="2389990"/>
              <a:ext cx="1262903" cy="876637"/>
              <a:chOff x="350159" y="1745982"/>
              <a:chExt cx="1238253" cy="859526"/>
            </a:xfrm>
          </p:grpSpPr>
          <p:sp>
            <p:nvSpPr>
              <p:cNvPr id="30" name="TextBox 29">
                <a:extLst>
                  <a:ext uri="{FF2B5EF4-FFF2-40B4-BE49-F238E27FC236}">
                    <a16:creationId xmlns:a16="http://schemas.microsoft.com/office/drawing/2014/main" id="{38A58644-C1DE-4C83-9C5B-A7E2915772D5}"/>
                  </a:ext>
                </a:extLst>
              </p:cNvPr>
              <p:cNvSpPr txBox="1"/>
              <p:nvPr/>
            </p:nvSpPr>
            <p:spPr>
              <a:xfrm>
                <a:off x="350159" y="2333639"/>
                <a:ext cx="1238253"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CLI</a:t>
                </a:r>
              </a:p>
            </p:txBody>
          </p:sp>
          <p:pic>
            <p:nvPicPr>
              <p:cNvPr id="31" name="Picture 30" descr="A close up of a logo&#10;&#10;Description automatically generated">
                <a:extLst>
                  <a:ext uri="{FF2B5EF4-FFF2-40B4-BE49-F238E27FC236}">
                    <a16:creationId xmlns:a16="http://schemas.microsoft.com/office/drawing/2014/main" id="{5C9440EF-A60E-471E-A24B-1BD0843165F2}"/>
                  </a:ext>
                </a:extLst>
              </p:cNvPr>
              <p:cNvPicPr>
                <a:picLocks noChangeAspect="1"/>
              </p:cNvPicPr>
              <p:nvPr/>
            </p:nvPicPr>
            <p:blipFill>
              <a:blip r:embed="rId8"/>
              <a:stretch>
                <a:fillRect/>
              </a:stretch>
            </p:blipFill>
            <p:spPr>
              <a:xfrm>
                <a:off x="540312" y="1745982"/>
                <a:ext cx="857946" cy="583402"/>
              </a:xfrm>
              <a:prstGeom prst="rect">
                <a:avLst/>
              </a:prstGeom>
            </p:spPr>
          </p:pic>
        </p:grpSp>
        <p:grpSp>
          <p:nvGrpSpPr>
            <p:cNvPr id="32" name="Group 31">
              <a:extLst>
                <a:ext uri="{FF2B5EF4-FFF2-40B4-BE49-F238E27FC236}">
                  <a16:creationId xmlns:a16="http://schemas.microsoft.com/office/drawing/2014/main" id="{9CDCC98E-B8CA-4F8D-A172-E9D17C4C444F}"/>
                </a:ext>
                <a:ext uri="{C183D7F6-B498-43B3-948B-1728B52AA6E4}">
                  <adec:decorative xmlns:adec="http://schemas.microsoft.com/office/drawing/2017/decorative" val="1"/>
                </a:ext>
              </a:extLst>
            </p:cNvPr>
            <p:cNvGrpSpPr/>
            <p:nvPr/>
          </p:nvGrpSpPr>
          <p:grpSpPr>
            <a:xfrm>
              <a:off x="694857" y="5474768"/>
              <a:ext cx="1262902" cy="701286"/>
              <a:chOff x="350159" y="4902251"/>
              <a:chExt cx="1238252" cy="687598"/>
            </a:xfrm>
          </p:grpSpPr>
          <p:sp>
            <p:nvSpPr>
              <p:cNvPr id="33" name="TextBox 32">
                <a:extLst>
                  <a:ext uri="{FF2B5EF4-FFF2-40B4-BE49-F238E27FC236}">
                    <a16:creationId xmlns:a16="http://schemas.microsoft.com/office/drawing/2014/main" id="{CF209C77-57C9-4102-A59D-C7319AED7A13}"/>
                  </a:ext>
                </a:extLst>
              </p:cNvPr>
              <p:cNvSpPr txBox="1"/>
              <p:nvPr/>
            </p:nvSpPr>
            <p:spPr>
              <a:xfrm>
                <a:off x="350159" y="5317980"/>
                <a:ext cx="1238252"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Azure Portal</a:t>
                </a:r>
              </a:p>
            </p:txBody>
          </p:sp>
          <p:grpSp>
            <p:nvGrpSpPr>
              <p:cNvPr id="34" name="Group 4">
                <a:extLst>
                  <a:ext uri="{FF2B5EF4-FFF2-40B4-BE49-F238E27FC236}">
                    <a16:creationId xmlns:a16="http://schemas.microsoft.com/office/drawing/2014/main" id="{38D8F4A5-DF0A-4460-8EBE-D06510EA7DE6}"/>
                  </a:ext>
                </a:extLst>
              </p:cNvPr>
              <p:cNvGrpSpPr>
                <a:grpSpLocks noChangeAspect="1"/>
              </p:cNvGrpSpPr>
              <p:nvPr/>
            </p:nvGrpSpPr>
            <p:grpSpPr bwMode="auto">
              <a:xfrm>
                <a:off x="739888" y="4902251"/>
                <a:ext cx="458794" cy="343790"/>
                <a:chOff x="448" y="3006"/>
                <a:chExt cx="375" cy="281"/>
              </a:xfrm>
            </p:grpSpPr>
            <p:sp>
              <p:nvSpPr>
                <p:cNvPr id="35" name="AutoShape 3">
                  <a:extLst>
                    <a:ext uri="{FF2B5EF4-FFF2-40B4-BE49-F238E27FC236}">
                      <a16:creationId xmlns:a16="http://schemas.microsoft.com/office/drawing/2014/main" id="{7CB87EB5-11AE-4A7F-9BF1-542A8E7C9408}"/>
                    </a:ext>
                  </a:extLst>
                </p:cNvPr>
                <p:cNvSpPr>
                  <a:spLocks noChangeAspect="1" noChangeArrowheads="1" noTextEdit="1"/>
                </p:cNvSpPr>
                <p:nvPr/>
              </p:nvSpPr>
              <p:spPr bwMode="auto">
                <a:xfrm>
                  <a:off x="448" y="3006"/>
                  <a:ext cx="37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36" name="Rectangle 5">
                  <a:extLst>
                    <a:ext uri="{FF2B5EF4-FFF2-40B4-BE49-F238E27FC236}">
                      <a16:creationId xmlns:a16="http://schemas.microsoft.com/office/drawing/2014/main" id="{6373E061-4E64-4BDA-9C77-BD7AADE764C8}"/>
                    </a:ext>
                  </a:extLst>
                </p:cNvPr>
                <p:cNvSpPr>
                  <a:spLocks noChangeArrowheads="1"/>
                </p:cNvSpPr>
                <p:nvPr/>
              </p:nvSpPr>
              <p:spPr bwMode="auto">
                <a:xfrm>
                  <a:off x="448" y="3006"/>
                  <a:ext cx="375" cy="281"/>
                </a:xfrm>
                <a:prstGeom prst="rect">
                  <a:avLst/>
                </a:prstGeom>
                <a:solidFill>
                  <a:schemeClr val="bg1"/>
                </a:solidFill>
                <a:ln w="28575">
                  <a:solidFill>
                    <a:schemeClr val="tx2"/>
                  </a:solidFill>
                  <a:miter lim="800000"/>
                  <a:headEnd/>
                  <a:tailEnd/>
                </a:ln>
              </p:spPr>
              <p:txBody>
                <a:bodyPr vert="horz" wrap="square" lIns="91427" tIns="45713" rIns="91427" bIns="45713" numCol="1" anchor="t" anchorCtr="0" compatLnSpc="1">
                  <a:prstTxWarp prst="textNoShape">
                    <a:avLst/>
                  </a:prstTxWarp>
                </a:bodyPr>
                <a:lstStyle/>
                <a:p>
                  <a:pPr defTabSz="914225">
                    <a:defRPr/>
                  </a:pPr>
                  <a:r>
                    <a:rPr lang="en-US" sz="1568">
                      <a:solidFill>
                        <a:srgbClr val="3C3C41"/>
                      </a:solidFill>
                      <a:latin typeface="Segoe UI"/>
                    </a:rPr>
                    <a:t>c</a:t>
                  </a:r>
                </a:p>
              </p:txBody>
            </p:sp>
            <p:sp>
              <p:nvSpPr>
                <p:cNvPr id="37" name="Rectangle 6">
                  <a:extLst>
                    <a:ext uri="{FF2B5EF4-FFF2-40B4-BE49-F238E27FC236}">
                      <a16:creationId xmlns:a16="http://schemas.microsoft.com/office/drawing/2014/main" id="{01C57E80-5A95-4F5C-81D3-982C73F7D6E9}"/>
                    </a:ext>
                  </a:extLst>
                </p:cNvPr>
                <p:cNvSpPr>
                  <a:spLocks noChangeArrowheads="1"/>
                </p:cNvSpPr>
                <p:nvPr/>
              </p:nvSpPr>
              <p:spPr bwMode="auto">
                <a:xfrm>
                  <a:off x="448" y="3006"/>
                  <a:ext cx="375" cy="3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41" name="Oval 7">
                  <a:extLst>
                    <a:ext uri="{FF2B5EF4-FFF2-40B4-BE49-F238E27FC236}">
                      <a16:creationId xmlns:a16="http://schemas.microsoft.com/office/drawing/2014/main" id="{E56F82AC-9D18-40C0-AD6E-728F178415AF}"/>
                    </a:ext>
                  </a:extLst>
                </p:cNvPr>
                <p:cNvSpPr>
                  <a:spLocks noChangeArrowheads="1"/>
                </p:cNvSpPr>
                <p:nvPr/>
              </p:nvSpPr>
              <p:spPr bwMode="auto">
                <a:xfrm>
                  <a:off x="461" y="3018"/>
                  <a:ext cx="11" cy="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42" name="Oval 8">
                  <a:extLst>
                    <a:ext uri="{FF2B5EF4-FFF2-40B4-BE49-F238E27FC236}">
                      <a16:creationId xmlns:a16="http://schemas.microsoft.com/office/drawing/2014/main" id="{55EE0A6F-1A42-484F-9793-113EBCCD7B31}"/>
                    </a:ext>
                  </a:extLst>
                </p:cNvPr>
                <p:cNvSpPr>
                  <a:spLocks noChangeArrowheads="1"/>
                </p:cNvSpPr>
                <p:nvPr/>
              </p:nvSpPr>
              <p:spPr bwMode="auto">
                <a:xfrm>
                  <a:off x="478" y="3018"/>
                  <a:ext cx="12" cy="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43" name="Oval 9">
                  <a:extLst>
                    <a:ext uri="{FF2B5EF4-FFF2-40B4-BE49-F238E27FC236}">
                      <a16:creationId xmlns:a16="http://schemas.microsoft.com/office/drawing/2014/main" id="{161981CF-3B31-447F-87A4-033109E2574E}"/>
                    </a:ext>
                  </a:extLst>
                </p:cNvPr>
                <p:cNvSpPr>
                  <a:spLocks noChangeArrowheads="1"/>
                </p:cNvSpPr>
                <p:nvPr/>
              </p:nvSpPr>
              <p:spPr bwMode="auto">
                <a:xfrm>
                  <a:off x="496" y="3018"/>
                  <a:ext cx="12" cy="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48" name="Rectangle 10">
                  <a:extLst>
                    <a:ext uri="{FF2B5EF4-FFF2-40B4-BE49-F238E27FC236}">
                      <a16:creationId xmlns:a16="http://schemas.microsoft.com/office/drawing/2014/main" id="{6173A89C-D3BF-4969-86C2-DEF95C625362}"/>
                    </a:ext>
                  </a:extLst>
                </p:cNvPr>
                <p:cNvSpPr>
                  <a:spLocks noChangeArrowheads="1"/>
                </p:cNvSpPr>
                <p:nvPr/>
              </p:nvSpPr>
              <p:spPr bwMode="auto">
                <a:xfrm>
                  <a:off x="518" y="3088"/>
                  <a:ext cx="59" cy="59"/>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1" name="Rectangle 11">
                  <a:extLst>
                    <a:ext uri="{FF2B5EF4-FFF2-40B4-BE49-F238E27FC236}">
                      <a16:creationId xmlns:a16="http://schemas.microsoft.com/office/drawing/2014/main" id="{01EFEE5E-B809-4C2E-9B9B-E9B6CF828AEC}"/>
                    </a:ext>
                  </a:extLst>
                </p:cNvPr>
                <p:cNvSpPr>
                  <a:spLocks noChangeArrowheads="1"/>
                </p:cNvSpPr>
                <p:nvPr/>
              </p:nvSpPr>
              <p:spPr bwMode="auto">
                <a:xfrm>
                  <a:off x="607" y="3088"/>
                  <a:ext cx="59" cy="59"/>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4" name="Rectangle 12">
                  <a:extLst>
                    <a:ext uri="{FF2B5EF4-FFF2-40B4-BE49-F238E27FC236}">
                      <a16:creationId xmlns:a16="http://schemas.microsoft.com/office/drawing/2014/main" id="{12B989BB-FEE0-4617-B01C-47FC2B00FB9E}"/>
                    </a:ext>
                  </a:extLst>
                </p:cNvPr>
                <p:cNvSpPr>
                  <a:spLocks noChangeArrowheads="1"/>
                </p:cNvSpPr>
                <p:nvPr/>
              </p:nvSpPr>
              <p:spPr bwMode="auto">
                <a:xfrm>
                  <a:off x="694" y="3088"/>
                  <a:ext cx="59" cy="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5" name="Rectangle 13">
                  <a:extLst>
                    <a:ext uri="{FF2B5EF4-FFF2-40B4-BE49-F238E27FC236}">
                      <a16:creationId xmlns:a16="http://schemas.microsoft.com/office/drawing/2014/main" id="{E96A363F-B700-488B-85C0-2751C2FEEAFC}"/>
                    </a:ext>
                  </a:extLst>
                </p:cNvPr>
                <p:cNvSpPr>
                  <a:spLocks noChangeArrowheads="1"/>
                </p:cNvSpPr>
                <p:nvPr/>
              </p:nvSpPr>
              <p:spPr bwMode="auto">
                <a:xfrm>
                  <a:off x="518" y="3182"/>
                  <a:ext cx="59" cy="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6" name="Rectangle 14">
                  <a:extLst>
                    <a:ext uri="{FF2B5EF4-FFF2-40B4-BE49-F238E27FC236}">
                      <a16:creationId xmlns:a16="http://schemas.microsoft.com/office/drawing/2014/main" id="{82CDE16E-84C2-4E54-AF30-24BBB411C0D5}"/>
                    </a:ext>
                  </a:extLst>
                </p:cNvPr>
                <p:cNvSpPr>
                  <a:spLocks noChangeArrowheads="1"/>
                </p:cNvSpPr>
                <p:nvPr/>
              </p:nvSpPr>
              <p:spPr bwMode="auto">
                <a:xfrm>
                  <a:off x="607" y="3182"/>
                  <a:ext cx="59" cy="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7" name="Rectangle 15">
                  <a:extLst>
                    <a:ext uri="{FF2B5EF4-FFF2-40B4-BE49-F238E27FC236}">
                      <a16:creationId xmlns:a16="http://schemas.microsoft.com/office/drawing/2014/main" id="{D91734A1-26E2-496F-A59D-21D73B88808B}"/>
                    </a:ext>
                  </a:extLst>
                </p:cNvPr>
                <p:cNvSpPr>
                  <a:spLocks noChangeArrowheads="1"/>
                </p:cNvSpPr>
                <p:nvPr/>
              </p:nvSpPr>
              <p:spPr bwMode="auto">
                <a:xfrm>
                  <a:off x="694" y="3182"/>
                  <a:ext cx="59" cy="58"/>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grpSp>
        </p:grpSp>
      </p:grpSp>
      <p:grpSp>
        <p:nvGrpSpPr>
          <p:cNvPr id="10" name="Group 9">
            <a:extLst>
              <a:ext uri="{FF2B5EF4-FFF2-40B4-BE49-F238E27FC236}">
                <a16:creationId xmlns:a16="http://schemas.microsoft.com/office/drawing/2014/main" id="{3AB6716B-E6E9-4E03-A063-ACB2A1B7B6A1}"/>
              </a:ext>
              <a:ext uri="{C183D7F6-B498-43B3-948B-1728B52AA6E4}">
                <adec:decorative xmlns:adec="http://schemas.microsoft.com/office/drawing/2017/decorative" val="1"/>
              </a:ext>
            </a:extLst>
          </p:cNvPr>
          <p:cNvGrpSpPr/>
          <p:nvPr/>
        </p:nvGrpSpPr>
        <p:grpSpPr>
          <a:xfrm>
            <a:off x="2567382" y="2951951"/>
            <a:ext cx="4962919" cy="2611112"/>
            <a:chOff x="2618863" y="3010647"/>
            <a:chExt cx="5062436" cy="2663470"/>
          </a:xfrm>
        </p:grpSpPr>
        <p:sp>
          <p:nvSpPr>
            <p:cNvPr id="59" name="Arrow: Chevron 58">
              <a:extLst>
                <a:ext uri="{FF2B5EF4-FFF2-40B4-BE49-F238E27FC236}">
                  <a16:creationId xmlns:a16="http://schemas.microsoft.com/office/drawing/2014/main" id="{15B336B7-4C50-4C69-8EAA-99D1FC9F7C78}"/>
                </a:ext>
              </a:extLst>
            </p:cNvPr>
            <p:cNvSpPr/>
            <p:nvPr/>
          </p:nvSpPr>
          <p:spPr bwMode="auto">
            <a:xfrm>
              <a:off x="2618863" y="3010647"/>
              <a:ext cx="5062436" cy="2663470"/>
            </a:xfrm>
            <a:prstGeom prst="chevron">
              <a:avLst>
                <a:gd name="adj" fmla="val 167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EBEBEB">
                    <a:alpha val="0"/>
                  </a:srgbClr>
                </a:solidFill>
                <a:latin typeface="Segoe UI"/>
                <a:cs typeface="Segoe UI" pitchFamily="34" charset="0"/>
              </a:endParaRPr>
            </a:p>
          </p:txBody>
        </p:sp>
        <p:grpSp>
          <p:nvGrpSpPr>
            <p:cNvPr id="61" name="Group 60">
              <a:extLst>
                <a:ext uri="{FF2B5EF4-FFF2-40B4-BE49-F238E27FC236}">
                  <a16:creationId xmlns:a16="http://schemas.microsoft.com/office/drawing/2014/main" id="{F9E89F62-29F2-409F-A394-14618A717270}"/>
                </a:ext>
                <a:ext uri="{C183D7F6-B498-43B3-948B-1728B52AA6E4}">
                  <adec:decorative xmlns:adec="http://schemas.microsoft.com/office/drawing/2017/decorative" val="1"/>
                </a:ext>
              </a:extLst>
            </p:cNvPr>
            <p:cNvGrpSpPr/>
            <p:nvPr/>
          </p:nvGrpSpPr>
          <p:grpSpPr>
            <a:xfrm>
              <a:off x="3133904" y="3166288"/>
              <a:ext cx="3941370" cy="557059"/>
              <a:chOff x="3926490" y="2682260"/>
              <a:chExt cx="3864439" cy="546186"/>
            </a:xfrm>
          </p:grpSpPr>
          <p:grpSp>
            <p:nvGrpSpPr>
              <p:cNvPr id="62" name="Group 61">
                <a:extLst>
                  <a:ext uri="{FF2B5EF4-FFF2-40B4-BE49-F238E27FC236}">
                    <a16:creationId xmlns:a16="http://schemas.microsoft.com/office/drawing/2014/main" id="{9539F6D4-64B8-4C9A-AC4F-C2FA4A07BAC8}"/>
                  </a:ext>
                </a:extLst>
              </p:cNvPr>
              <p:cNvGrpSpPr/>
              <p:nvPr/>
            </p:nvGrpSpPr>
            <p:grpSpPr>
              <a:xfrm>
                <a:off x="3926490" y="2896500"/>
                <a:ext cx="3864439" cy="331946"/>
                <a:chOff x="4014039" y="2428854"/>
                <a:chExt cx="3846230" cy="331946"/>
              </a:xfrm>
            </p:grpSpPr>
            <p:cxnSp>
              <p:nvCxnSpPr>
                <p:cNvPr id="65" name="Straight Connector 64">
                  <a:extLst>
                    <a:ext uri="{FF2B5EF4-FFF2-40B4-BE49-F238E27FC236}">
                      <a16:creationId xmlns:a16="http://schemas.microsoft.com/office/drawing/2014/main" id="{932CF34A-4307-49B2-B02C-71963D5CD66A}"/>
                    </a:ext>
                  </a:extLst>
                </p:cNvPr>
                <p:cNvCxnSpPr/>
                <p:nvPr/>
              </p:nvCxnSpPr>
              <p:spPr>
                <a:xfrm>
                  <a:off x="6390673" y="2615325"/>
                  <a:ext cx="1469596"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FFC9FAB-99D2-44C8-946E-72FDF68DB876}"/>
                    </a:ext>
                  </a:extLst>
                </p:cNvPr>
                <p:cNvCxnSpPr/>
                <p:nvPr/>
              </p:nvCxnSpPr>
              <p:spPr>
                <a:xfrm>
                  <a:off x="4014039" y="2615325"/>
                  <a:ext cx="1469596"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5D557E4-5A76-431B-A001-8CD1C7DC68E8}"/>
                    </a:ext>
                  </a:extLst>
                </p:cNvPr>
                <p:cNvSpPr txBox="1"/>
                <p:nvPr/>
              </p:nvSpPr>
              <p:spPr>
                <a:xfrm>
                  <a:off x="4546089" y="2428854"/>
                  <a:ext cx="2900488" cy="331946"/>
                </a:xfrm>
                <a:prstGeom prst="rect">
                  <a:avLst/>
                </a:prstGeom>
                <a:solidFill>
                  <a:schemeClr val="accent1"/>
                </a:solidFill>
              </p:spPr>
              <p:txBody>
                <a:bodyPr wrap="square" rtlCol="0">
                  <a:spAutoFit/>
                </a:bodyPr>
                <a:lstStyle/>
                <a:p>
                  <a:pPr algn="ctr" defTabSz="914225">
                    <a:defRPr/>
                  </a:pPr>
                  <a:r>
                    <a:rPr lang="en-US" sz="1568">
                      <a:solidFill>
                        <a:srgbClr val="0078D3"/>
                      </a:solidFill>
                      <a:latin typeface="Segoe UI Semibold" panose="020B0702040204020203" pitchFamily="34" charset="0"/>
                      <a:cs typeface="Segoe UI Semibold" panose="020B0702040204020203" pitchFamily="34" charset="0"/>
                    </a:rPr>
                    <a:t>Azure Resource Management</a:t>
                  </a:r>
                </a:p>
              </p:txBody>
            </p:sp>
          </p:grpSp>
          <p:sp>
            <p:nvSpPr>
              <p:cNvPr id="63" name="TextBox 62">
                <a:extLst>
                  <a:ext uri="{FF2B5EF4-FFF2-40B4-BE49-F238E27FC236}">
                    <a16:creationId xmlns:a16="http://schemas.microsoft.com/office/drawing/2014/main" id="{7D92C240-0C75-41E3-B6BA-A439C4BC7922}"/>
                  </a:ext>
                </a:extLst>
              </p:cNvPr>
              <p:cNvSpPr txBox="1"/>
              <p:nvPr/>
            </p:nvSpPr>
            <p:spPr>
              <a:xfrm>
                <a:off x="5023704" y="2682260"/>
                <a:ext cx="1670011"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Control plane</a:t>
                </a:r>
              </a:p>
            </p:txBody>
          </p:sp>
        </p:grpSp>
        <p:grpSp>
          <p:nvGrpSpPr>
            <p:cNvPr id="67" name="Group 66">
              <a:extLst>
                <a:ext uri="{FF2B5EF4-FFF2-40B4-BE49-F238E27FC236}">
                  <a16:creationId xmlns:a16="http://schemas.microsoft.com/office/drawing/2014/main" id="{8233D4FA-5C1A-4FC0-BE74-32E0762216F2}"/>
                </a:ext>
                <a:ext uri="{C183D7F6-B498-43B3-948B-1728B52AA6E4}">
                  <adec:decorative xmlns:adec="http://schemas.microsoft.com/office/drawing/2017/decorative" val="1"/>
                </a:ext>
              </a:extLst>
            </p:cNvPr>
            <p:cNvGrpSpPr/>
            <p:nvPr/>
          </p:nvGrpSpPr>
          <p:grpSpPr>
            <a:xfrm>
              <a:off x="4664084" y="4816087"/>
              <a:ext cx="659129" cy="683011"/>
              <a:chOff x="5060699" y="4575366"/>
              <a:chExt cx="646264" cy="669679"/>
            </a:xfrm>
          </p:grpSpPr>
          <p:pic>
            <p:nvPicPr>
              <p:cNvPr id="68" name="Graphic 67" descr="Azure policy icon">
                <a:extLst>
                  <a:ext uri="{FF2B5EF4-FFF2-40B4-BE49-F238E27FC236}">
                    <a16:creationId xmlns:a16="http://schemas.microsoft.com/office/drawing/2014/main" id="{5C8AE3A6-2CD1-400B-8B48-70F6497E46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15596" y="4575366"/>
                <a:ext cx="336470" cy="331424"/>
              </a:xfrm>
              <a:prstGeom prst="rect">
                <a:avLst/>
              </a:prstGeom>
            </p:spPr>
          </p:pic>
          <p:sp>
            <p:nvSpPr>
              <p:cNvPr id="69" name="TextBox 68">
                <a:extLst>
                  <a:ext uri="{FF2B5EF4-FFF2-40B4-BE49-F238E27FC236}">
                    <a16:creationId xmlns:a16="http://schemas.microsoft.com/office/drawing/2014/main" id="{7A5B6EDF-4717-45C8-8D53-D8D3B50C110A}"/>
                  </a:ext>
                </a:extLst>
              </p:cNvPr>
              <p:cNvSpPr txBox="1"/>
              <p:nvPr/>
            </p:nvSpPr>
            <p:spPr>
              <a:xfrm>
                <a:off x="5060699" y="4973176"/>
                <a:ext cx="646264"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P</a:t>
                </a:r>
                <a:r>
                  <a:rPr lang="en-US" sz="1176" err="1">
                    <a:solidFill>
                      <a:srgbClr val="3C3C41"/>
                    </a:solidFill>
                    <a:latin typeface="Segoe UI Semibold" panose="020B0702040204020203" pitchFamily="34" charset="0"/>
                    <a:cs typeface="Segoe UI Semibold" panose="020B0702040204020203" pitchFamily="34" charset="0"/>
                  </a:rPr>
                  <a:t>olicy</a:t>
                </a:r>
                <a:endParaRPr lang="en-US" sz="1176">
                  <a:solidFill>
                    <a:srgbClr val="3C3C41"/>
                  </a:solidFill>
                  <a:latin typeface="Segoe UI Semibold" panose="020B0702040204020203" pitchFamily="34" charset="0"/>
                  <a:cs typeface="Segoe UI Semibold" panose="020B0702040204020203" pitchFamily="34" charset="0"/>
                </a:endParaRPr>
              </a:p>
            </p:txBody>
          </p:sp>
        </p:grpSp>
        <p:grpSp>
          <p:nvGrpSpPr>
            <p:cNvPr id="70" name="Group 69">
              <a:extLst>
                <a:ext uri="{FF2B5EF4-FFF2-40B4-BE49-F238E27FC236}">
                  <a16:creationId xmlns:a16="http://schemas.microsoft.com/office/drawing/2014/main" id="{D3AD30BF-05DF-494D-AD7C-A71EB0635445}"/>
                </a:ext>
                <a:ext uri="{C183D7F6-B498-43B3-948B-1728B52AA6E4}">
                  <adec:decorative xmlns:adec="http://schemas.microsoft.com/office/drawing/2017/decorative" val="1"/>
                </a:ext>
              </a:extLst>
            </p:cNvPr>
            <p:cNvGrpSpPr/>
            <p:nvPr/>
          </p:nvGrpSpPr>
          <p:grpSpPr>
            <a:xfrm>
              <a:off x="5715955" y="4816485"/>
              <a:ext cx="1289675" cy="682613"/>
              <a:chOff x="5797600" y="4575756"/>
              <a:chExt cx="1264502" cy="669289"/>
            </a:xfrm>
          </p:grpSpPr>
          <p:sp>
            <p:nvSpPr>
              <p:cNvPr id="71" name="TextBox 70">
                <a:extLst>
                  <a:ext uri="{FF2B5EF4-FFF2-40B4-BE49-F238E27FC236}">
                    <a16:creationId xmlns:a16="http://schemas.microsoft.com/office/drawing/2014/main" id="{7C1DAE1E-45BC-49FC-A04E-5804F829743C}"/>
                  </a:ext>
                </a:extLst>
              </p:cNvPr>
              <p:cNvSpPr txBox="1"/>
              <p:nvPr/>
            </p:nvSpPr>
            <p:spPr>
              <a:xfrm>
                <a:off x="5797600" y="4973176"/>
                <a:ext cx="1264502"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Activity Log</a:t>
                </a:r>
              </a:p>
            </p:txBody>
          </p:sp>
          <p:pic>
            <p:nvPicPr>
              <p:cNvPr id="72" name="Graphic 71" descr="Activity log icon">
                <a:extLst>
                  <a:ext uri="{FF2B5EF4-FFF2-40B4-BE49-F238E27FC236}">
                    <a16:creationId xmlns:a16="http://schemas.microsoft.com/office/drawing/2014/main" id="{87E7DDC9-768F-4084-A1B7-64C36DCA3C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48707" y="4575756"/>
                <a:ext cx="330644" cy="330644"/>
              </a:xfrm>
              <a:prstGeom prst="rect">
                <a:avLst/>
              </a:prstGeom>
            </p:spPr>
          </p:pic>
        </p:grpSp>
        <p:grpSp>
          <p:nvGrpSpPr>
            <p:cNvPr id="73" name="Group 72">
              <a:extLst>
                <a:ext uri="{FF2B5EF4-FFF2-40B4-BE49-F238E27FC236}">
                  <a16:creationId xmlns:a16="http://schemas.microsoft.com/office/drawing/2014/main" id="{DD7728B8-BA93-41E5-8200-019086954698}"/>
                </a:ext>
                <a:ext uri="{C183D7F6-B498-43B3-948B-1728B52AA6E4}">
                  <adec:decorative xmlns:adec="http://schemas.microsoft.com/office/drawing/2017/decorative" val="1"/>
                </a:ext>
              </a:extLst>
            </p:cNvPr>
            <p:cNvGrpSpPr/>
            <p:nvPr/>
          </p:nvGrpSpPr>
          <p:grpSpPr>
            <a:xfrm>
              <a:off x="5547283" y="3932810"/>
              <a:ext cx="1592137" cy="740988"/>
              <a:chOff x="5632220" y="3587409"/>
              <a:chExt cx="1561060" cy="726525"/>
            </a:xfrm>
          </p:grpSpPr>
          <p:sp>
            <p:nvSpPr>
              <p:cNvPr id="74" name="TextBox 73">
                <a:extLst>
                  <a:ext uri="{FF2B5EF4-FFF2-40B4-BE49-F238E27FC236}">
                    <a16:creationId xmlns:a16="http://schemas.microsoft.com/office/drawing/2014/main" id="{C4CADC68-400E-4F5D-936A-D8EDA20EEF1F}"/>
                  </a:ext>
                </a:extLst>
              </p:cNvPr>
              <p:cNvSpPr txBox="1"/>
              <p:nvPr/>
            </p:nvSpPr>
            <p:spPr>
              <a:xfrm>
                <a:off x="5632220" y="4042065"/>
                <a:ext cx="1561060"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ARM Templates</a:t>
                </a:r>
              </a:p>
            </p:txBody>
          </p:sp>
          <p:pic>
            <p:nvPicPr>
              <p:cNvPr id="75" name="Graphic 74" descr="ARM templates icon">
                <a:extLst>
                  <a:ext uri="{FF2B5EF4-FFF2-40B4-BE49-F238E27FC236}">
                    <a16:creationId xmlns:a16="http://schemas.microsoft.com/office/drawing/2014/main" id="{A420AEBF-97A2-41BC-901C-90186D0285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9748" y="3587409"/>
                <a:ext cx="406005" cy="405715"/>
              </a:xfrm>
              <a:prstGeom prst="rect">
                <a:avLst/>
              </a:prstGeom>
            </p:spPr>
          </p:pic>
        </p:grpSp>
        <p:grpSp>
          <p:nvGrpSpPr>
            <p:cNvPr id="76" name="Group 75">
              <a:extLst>
                <a:ext uri="{FF2B5EF4-FFF2-40B4-BE49-F238E27FC236}">
                  <a16:creationId xmlns:a16="http://schemas.microsoft.com/office/drawing/2014/main" id="{6695DB32-0B5E-405F-948A-393F6A4888E1}"/>
                </a:ext>
                <a:ext uri="{C183D7F6-B498-43B3-948B-1728B52AA6E4}">
                  <adec:decorative xmlns:adec="http://schemas.microsoft.com/office/drawing/2017/decorative" val="1"/>
                </a:ext>
              </a:extLst>
            </p:cNvPr>
            <p:cNvGrpSpPr/>
            <p:nvPr/>
          </p:nvGrpSpPr>
          <p:grpSpPr>
            <a:xfrm>
              <a:off x="4677775" y="3949159"/>
              <a:ext cx="631747" cy="724639"/>
              <a:chOff x="5018472" y="3603439"/>
              <a:chExt cx="619416" cy="710495"/>
            </a:xfrm>
          </p:grpSpPr>
          <p:sp>
            <p:nvSpPr>
              <p:cNvPr id="77" name="TextBox 76">
                <a:extLst>
                  <a:ext uri="{FF2B5EF4-FFF2-40B4-BE49-F238E27FC236}">
                    <a16:creationId xmlns:a16="http://schemas.microsoft.com/office/drawing/2014/main" id="{1C8DA77D-4AB0-4BB2-BAFC-AE1EE6EACA3C}"/>
                  </a:ext>
                </a:extLst>
              </p:cNvPr>
              <p:cNvSpPr txBox="1"/>
              <p:nvPr/>
            </p:nvSpPr>
            <p:spPr>
              <a:xfrm>
                <a:off x="5018472" y="4042065"/>
                <a:ext cx="619416"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RBAC</a:t>
                </a:r>
              </a:p>
            </p:txBody>
          </p:sp>
          <p:pic>
            <p:nvPicPr>
              <p:cNvPr id="78" name="Picture 77" descr="RBAC icon">
                <a:extLst>
                  <a:ext uri="{FF2B5EF4-FFF2-40B4-BE49-F238E27FC236}">
                    <a16:creationId xmlns:a16="http://schemas.microsoft.com/office/drawing/2014/main" id="{C3A623FF-C0E6-48D4-ADDD-8F485945FAB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37688" y="3603439"/>
                <a:ext cx="380984" cy="373654"/>
              </a:xfrm>
              <a:prstGeom prst="rect">
                <a:avLst/>
              </a:prstGeom>
            </p:spPr>
          </p:pic>
        </p:grpSp>
        <p:grpSp>
          <p:nvGrpSpPr>
            <p:cNvPr id="79" name="Group 78">
              <a:extLst>
                <a:ext uri="{FF2B5EF4-FFF2-40B4-BE49-F238E27FC236}">
                  <a16:creationId xmlns:a16="http://schemas.microsoft.com/office/drawing/2014/main" id="{D39A8673-AF66-4B02-9FDF-950F3C0F7A26}"/>
                </a:ext>
                <a:ext uri="{C183D7F6-B498-43B3-948B-1728B52AA6E4}">
                  <adec:decorative xmlns:adec="http://schemas.microsoft.com/office/drawing/2017/decorative" val="1"/>
                </a:ext>
              </a:extLst>
            </p:cNvPr>
            <p:cNvGrpSpPr/>
            <p:nvPr/>
          </p:nvGrpSpPr>
          <p:grpSpPr>
            <a:xfrm>
              <a:off x="3465041" y="4820908"/>
              <a:ext cx="743614" cy="678190"/>
              <a:chOff x="3925905" y="4580092"/>
              <a:chExt cx="729100" cy="664953"/>
            </a:xfrm>
          </p:grpSpPr>
          <p:sp>
            <p:nvSpPr>
              <p:cNvPr id="80" name="TextBox 79">
                <a:extLst>
                  <a:ext uri="{FF2B5EF4-FFF2-40B4-BE49-F238E27FC236}">
                    <a16:creationId xmlns:a16="http://schemas.microsoft.com/office/drawing/2014/main" id="{87CA1399-FBAA-45C8-952B-7FFB3BAE3E78}"/>
                  </a:ext>
                </a:extLst>
              </p:cNvPr>
              <p:cNvSpPr txBox="1"/>
              <p:nvPr/>
            </p:nvSpPr>
            <p:spPr>
              <a:xfrm>
                <a:off x="3925905" y="4973176"/>
                <a:ext cx="729100"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Locks</a:t>
                </a:r>
              </a:p>
            </p:txBody>
          </p:sp>
          <p:pic>
            <p:nvPicPr>
              <p:cNvPr id="81" name="Graphic 80" descr="Lock icon">
                <a:extLst>
                  <a:ext uri="{FF2B5EF4-FFF2-40B4-BE49-F238E27FC236}">
                    <a16:creationId xmlns:a16="http://schemas.microsoft.com/office/drawing/2014/main" id="{97FE540D-26A9-4187-B995-CC4CDBE25B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59654" y="4580092"/>
                <a:ext cx="261602" cy="321972"/>
              </a:xfrm>
              <a:prstGeom prst="rect">
                <a:avLst/>
              </a:prstGeom>
            </p:spPr>
          </p:pic>
        </p:grpSp>
        <p:grpSp>
          <p:nvGrpSpPr>
            <p:cNvPr id="82" name="Group 81">
              <a:extLst>
                <a:ext uri="{FF2B5EF4-FFF2-40B4-BE49-F238E27FC236}">
                  <a16:creationId xmlns:a16="http://schemas.microsoft.com/office/drawing/2014/main" id="{5AEB699C-CDB8-4FDA-97B9-3E41D36C8734}"/>
                </a:ext>
                <a:ext uri="{C183D7F6-B498-43B3-948B-1728B52AA6E4}">
                  <adec:decorative xmlns:adec="http://schemas.microsoft.com/office/drawing/2017/decorative" val="1"/>
                </a:ext>
              </a:extLst>
            </p:cNvPr>
            <p:cNvGrpSpPr/>
            <p:nvPr/>
          </p:nvGrpSpPr>
          <p:grpSpPr>
            <a:xfrm>
              <a:off x="3505292" y="3953324"/>
              <a:ext cx="659129" cy="720474"/>
              <a:chOff x="3965370" y="3607523"/>
              <a:chExt cx="646264" cy="706411"/>
            </a:xfrm>
          </p:grpSpPr>
          <p:sp>
            <p:nvSpPr>
              <p:cNvPr id="83" name="TextBox 82">
                <a:extLst>
                  <a:ext uri="{FF2B5EF4-FFF2-40B4-BE49-F238E27FC236}">
                    <a16:creationId xmlns:a16="http://schemas.microsoft.com/office/drawing/2014/main" id="{D050A834-6EBD-4F90-A000-00265C69C9F0}"/>
                  </a:ext>
                </a:extLst>
              </p:cNvPr>
              <p:cNvSpPr txBox="1"/>
              <p:nvPr/>
            </p:nvSpPr>
            <p:spPr>
              <a:xfrm>
                <a:off x="3965370" y="4042065"/>
                <a:ext cx="646264"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Tags</a:t>
                </a:r>
              </a:p>
            </p:txBody>
          </p:sp>
          <p:sp>
            <p:nvSpPr>
              <p:cNvPr id="84" name="Graphic 9" descr="Label">
                <a:extLst>
                  <a:ext uri="{FF2B5EF4-FFF2-40B4-BE49-F238E27FC236}">
                    <a16:creationId xmlns:a16="http://schemas.microsoft.com/office/drawing/2014/main" id="{A3C0EB73-BB6F-4404-8D19-95E8E5A896D9}"/>
                  </a:ext>
                </a:extLst>
              </p:cNvPr>
              <p:cNvSpPr/>
              <p:nvPr/>
            </p:nvSpPr>
            <p:spPr>
              <a:xfrm>
                <a:off x="4112060" y="3607523"/>
                <a:ext cx="365487" cy="365487"/>
              </a:xfrm>
              <a:custGeom>
                <a:avLst/>
                <a:gdLst>
                  <a:gd name="connsiteX0" fmla="*/ 191566 w 365487"/>
                  <a:gd name="connsiteY0" fmla="*/ 311294 h 365487"/>
                  <a:gd name="connsiteX1" fmla="*/ 173921 w 365487"/>
                  <a:gd name="connsiteY1" fmla="*/ 293650 h 365487"/>
                  <a:gd name="connsiteX2" fmla="*/ 293650 w 365487"/>
                  <a:gd name="connsiteY2" fmla="*/ 173921 h 365487"/>
                  <a:gd name="connsiteX3" fmla="*/ 311294 w 365487"/>
                  <a:gd name="connsiteY3" fmla="*/ 191566 h 365487"/>
                  <a:gd name="connsiteX4" fmla="*/ 191566 w 365487"/>
                  <a:gd name="connsiteY4" fmla="*/ 311294 h 365487"/>
                  <a:gd name="connsiteX5" fmla="*/ 129811 w 365487"/>
                  <a:gd name="connsiteY5" fmla="*/ 249539 h 365487"/>
                  <a:gd name="connsiteX6" fmla="*/ 249539 w 365487"/>
                  <a:gd name="connsiteY6" fmla="*/ 129811 h 365487"/>
                  <a:gd name="connsiteX7" fmla="*/ 267184 w 365487"/>
                  <a:gd name="connsiteY7" fmla="*/ 147455 h 365487"/>
                  <a:gd name="connsiteX8" fmla="*/ 147455 w 365487"/>
                  <a:gd name="connsiteY8" fmla="*/ 267184 h 365487"/>
                  <a:gd name="connsiteX9" fmla="*/ 129811 w 365487"/>
                  <a:gd name="connsiteY9" fmla="*/ 249539 h 365487"/>
                  <a:gd name="connsiteX10" fmla="*/ 85700 w 365487"/>
                  <a:gd name="connsiteY10" fmla="*/ 205429 h 365487"/>
                  <a:gd name="connsiteX11" fmla="*/ 205429 w 365487"/>
                  <a:gd name="connsiteY11" fmla="*/ 85700 h 365487"/>
                  <a:gd name="connsiteX12" fmla="*/ 223073 w 365487"/>
                  <a:gd name="connsiteY12" fmla="*/ 103345 h 365487"/>
                  <a:gd name="connsiteX13" fmla="*/ 103345 w 365487"/>
                  <a:gd name="connsiteY13" fmla="*/ 223073 h 365487"/>
                  <a:gd name="connsiteX14" fmla="*/ 85700 w 365487"/>
                  <a:gd name="connsiteY14" fmla="*/ 205429 h 365487"/>
                  <a:gd name="connsiteX15" fmla="*/ 50412 w 365487"/>
                  <a:gd name="connsiteY15" fmla="*/ 75618 h 365487"/>
                  <a:gd name="connsiteX16" fmla="*/ 25206 w 365487"/>
                  <a:gd name="connsiteY16" fmla="*/ 50412 h 365487"/>
                  <a:gd name="connsiteX17" fmla="*/ 50412 w 365487"/>
                  <a:gd name="connsiteY17" fmla="*/ 25206 h 365487"/>
                  <a:gd name="connsiteX18" fmla="*/ 75618 w 365487"/>
                  <a:gd name="connsiteY18" fmla="*/ 50412 h 365487"/>
                  <a:gd name="connsiteX19" fmla="*/ 50412 w 365487"/>
                  <a:gd name="connsiteY19" fmla="*/ 75618 h 365487"/>
                  <a:gd name="connsiteX20" fmla="*/ 360446 w 365487"/>
                  <a:gd name="connsiteY20" fmla="*/ 184004 h 365487"/>
                  <a:gd name="connsiteX21" fmla="*/ 184004 w 365487"/>
                  <a:gd name="connsiteY21" fmla="*/ 7562 h 365487"/>
                  <a:gd name="connsiteX22" fmla="*/ 166360 w 365487"/>
                  <a:gd name="connsiteY22" fmla="*/ 0 h 365487"/>
                  <a:gd name="connsiteX23" fmla="*/ 50412 w 365487"/>
                  <a:gd name="connsiteY23" fmla="*/ 0 h 365487"/>
                  <a:gd name="connsiteX24" fmla="*/ 0 w 365487"/>
                  <a:gd name="connsiteY24" fmla="*/ 50412 h 365487"/>
                  <a:gd name="connsiteX25" fmla="*/ 0 w 365487"/>
                  <a:gd name="connsiteY25" fmla="*/ 165729 h 365487"/>
                  <a:gd name="connsiteX26" fmla="*/ 7562 w 365487"/>
                  <a:gd name="connsiteY26" fmla="*/ 183374 h 365487"/>
                  <a:gd name="connsiteX27" fmla="*/ 184004 w 365487"/>
                  <a:gd name="connsiteY27" fmla="*/ 359816 h 365487"/>
                  <a:gd name="connsiteX28" fmla="*/ 219922 w 365487"/>
                  <a:gd name="connsiteY28" fmla="*/ 359816 h 365487"/>
                  <a:gd name="connsiteX29" fmla="*/ 360446 w 365487"/>
                  <a:gd name="connsiteY29" fmla="*/ 219292 h 365487"/>
                  <a:gd name="connsiteX30" fmla="*/ 360446 w 365487"/>
                  <a:gd name="connsiteY30" fmla="*/ 184004 h 36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487" h="365487">
                    <a:moveTo>
                      <a:pt x="191566" y="311294"/>
                    </a:moveTo>
                    <a:lnTo>
                      <a:pt x="173921" y="293650"/>
                    </a:lnTo>
                    <a:lnTo>
                      <a:pt x="293650" y="173921"/>
                    </a:lnTo>
                    <a:lnTo>
                      <a:pt x="311294" y="191566"/>
                    </a:lnTo>
                    <a:lnTo>
                      <a:pt x="191566" y="311294"/>
                    </a:lnTo>
                    <a:close/>
                    <a:moveTo>
                      <a:pt x="129811" y="249539"/>
                    </a:moveTo>
                    <a:lnTo>
                      <a:pt x="249539" y="129811"/>
                    </a:lnTo>
                    <a:lnTo>
                      <a:pt x="267184" y="147455"/>
                    </a:lnTo>
                    <a:lnTo>
                      <a:pt x="147455" y="267184"/>
                    </a:lnTo>
                    <a:lnTo>
                      <a:pt x="129811" y="249539"/>
                    </a:lnTo>
                    <a:close/>
                    <a:moveTo>
                      <a:pt x="85700" y="205429"/>
                    </a:moveTo>
                    <a:lnTo>
                      <a:pt x="205429" y="85700"/>
                    </a:lnTo>
                    <a:lnTo>
                      <a:pt x="223073" y="103345"/>
                    </a:lnTo>
                    <a:lnTo>
                      <a:pt x="103345" y="223073"/>
                    </a:lnTo>
                    <a:lnTo>
                      <a:pt x="85700" y="205429"/>
                    </a:lnTo>
                    <a:close/>
                    <a:moveTo>
                      <a:pt x="50412" y="75618"/>
                    </a:moveTo>
                    <a:cubicBezTo>
                      <a:pt x="36549" y="75618"/>
                      <a:pt x="25206" y="64275"/>
                      <a:pt x="25206" y="50412"/>
                    </a:cubicBezTo>
                    <a:cubicBezTo>
                      <a:pt x="25206" y="36549"/>
                      <a:pt x="36549" y="25206"/>
                      <a:pt x="50412" y="25206"/>
                    </a:cubicBezTo>
                    <a:cubicBezTo>
                      <a:pt x="64275" y="25206"/>
                      <a:pt x="75618" y="36549"/>
                      <a:pt x="75618" y="50412"/>
                    </a:cubicBezTo>
                    <a:cubicBezTo>
                      <a:pt x="75618" y="64275"/>
                      <a:pt x="64275" y="75618"/>
                      <a:pt x="50412" y="75618"/>
                    </a:cubicBezTo>
                    <a:close/>
                    <a:moveTo>
                      <a:pt x="360446" y="184004"/>
                    </a:moveTo>
                    <a:lnTo>
                      <a:pt x="184004" y="7562"/>
                    </a:lnTo>
                    <a:cubicBezTo>
                      <a:pt x="178963" y="2521"/>
                      <a:pt x="172661" y="0"/>
                      <a:pt x="166360" y="0"/>
                    </a:cubicBezTo>
                    <a:lnTo>
                      <a:pt x="50412" y="0"/>
                    </a:lnTo>
                    <a:cubicBezTo>
                      <a:pt x="22685" y="0"/>
                      <a:pt x="0" y="22685"/>
                      <a:pt x="0" y="50412"/>
                    </a:cubicBezTo>
                    <a:lnTo>
                      <a:pt x="0" y="165729"/>
                    </a:lnTo>
                    <a:cubicBezTo>
                      <a:pt x="0" y="172661"/>
                      <a:pt x="2521" y="178963"/>
                      <a:pt x="7562" y="183374"/>
                    </a:cubicBezTo>
                    <a:lnTo>
                      <a:pt x="184004" y="359816"/>
                    </a:lnTo>
                    <a:cubicBezTo>
                      <a:pt x="194086" y="369898"/>
                      <a:pt x="209840" y="369898"/>
                      <a:pt x="219922" y="359816"/>
                    </a:cubicBezTo>
                    <a:lnTo>
                      <a:pt x="360446" y="219292"/>
                    </a:lnTo>
                    <a:cubicBezTo>
                      <a:pt x="369898" y="209840"/>
                      <a:pt x="369898" y="193456"/>
                      <a:pt x="360446" y="184004"/>
                    </a:cubicBezTo>
                    <a:close/>
                  </a:path>
                </a:pathLst>
              </a:custGeom>
              <a:solidFill>
                <a:schemeClr val="tx2"/>
              </a:solidFill>
              <a:ln w="6251" cap="flat">
                <a:noFill/>
                <a:prstDash val="solid"/>
                <a:miter/>
              </a:ln>
            </p:spPr>
            <p:txBody>
              <a:bodyPr rtlCol="0" anchor="ctr"/>
              <a:lstStyle/>
              <a:p>
                <a:pPr defTabSz="914225">
                  <a:defRPr/>
                </a:pPr>
                <a:endParaRPr lang="en-US" sz="1765">
                  <a:solidFill>
                    <a:srgbClr val="3C3C41"/>
                  </a:solidFill>
                  <a:latin typeface="Segoe UI"/>
                </a:endParaRPr>
              </a:p>
            </p:txBody>
          </p:sp>
        </p:grpSp>
      </p:grpSp>
      <p:grpSp>
        <p:nvGrpSpPr>
          <p:cNvPr id="13" name="Group 12">
            <a:extLst>
              <a:ext uri="{FF2B5EF4-FFF2-40B4-BE49-F238E27FC236}">
                <a16:creationId xmlns:a16="http://schemas.microsoft.com/office/drawing/2014/main" id="{480F7B31-7A7E-4A18-B26A-9E8738A09FC0}"/>
              </a:ext>
              <a:ext uri="{C183D7F6-B498-43B3-948B-1728B52AA6E4}">
                <adec:decorative xmlns:adec="http://schemas.microsoft.com/office/drawing/2017/decorative" val="1"/>
              </a:ext>
            </a:extLst>
          </p:cNvPr>
          <p:cNvGrpSpPr/>
          <p:nvPr/>
        </p:nvGrpSpPr>
        <p:grpSpPr>
          <a:xfrm>
            <a:off x="9931486" y="2549932"/>
            <a:ext cx="1804053" cy="3890172"/>
            <a:chOff x="10130633" y="2600566"/>
            <a:chExt cx="1840228" cy="3968178"/>
          </a:xfrm>
        </p:grpSpPr>
        <p:grpSp>
          <p:nvGrpSpPr>
            <p:cNvPr id="86" name="Group 85">
              <a:extLst>
                <a:ext uri="{FF2B5EF4-FFF2-40B4-BE49-F238E27FC236}">
                  <a16:creationId xmlns:a16="http://schemas.microsoft.com/office/drawing/2014/main" id="{709CE9B0-2489-4E00-BCFC-9ED7DF79917F}"/>
                </a:ext>
                <a:ext uri="{C183D7F6-B498-43B3-948B-1728B52AA6E4}">
                  <adec:decorative xmlns:adec="http://schemas.microsoft.com/office/drawing/2017/decorative" val="1"/>
                </a:ext>
              </a:extLst>
            </p:cNvPr>
            <p:cNvGrpSpPr/>
            <p:nvPr/>
          </p:nvGrpSpPr>
          <p:grpSpPr>
            <a:xfrm>
              <a:off x="10523465" y="2600566"/>
              <a:ext cx="1343004" cy="954692"/>
              <a:chOff x="10109756" y="2119966"/>
              <a:chExt cx="1672143" cy="1188665"/>
            </a:xfrm>
          </p:grpSpPr>
          <p:sp>
            <p:nvSpPr>
              <p:cNvPr id="87" name="TextBox 86">
                <a:extLst>
                  <a:ext uri="{FF2B5EF4-FFF2-40B4-BE49-F238E27FC236}">
                    <a16:creationId xmlns:a16="http://schemas.microsoft.com/office/drawing/2014/main" id="{154A92C0-DC1A-467C-98C7-4BF0632E9FD1}"/>
                  </a:ext>
                </a:extLst>
              </p:cNvPr>
              <p:cNvSpPr txBox="1"/>
              <p:nvPr/>
            </p:nvSpPr>
            <p:spPr>
              <a:xfrm>
                <a:off x="10109756" y="2735326"/>
                <a:ext cx="1672143" cy="573305"/>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Existing 200+ </a:t>
                </a:r>
                <a:br>
                  <a:rPr lang="en-US" sz="1176">
                    <a:solidFill>
                      <a:srgbClr val="3C3C41"/>
                    </a:solidFill>
                    <a:latin typeface="Segoe UI Semibold" panose="020B0702040204020203" pitchFamily="34" charset="0"/>
                    <a:cs typeface="Segoe UI Semibold" panose="020B0702040204020203" pitchFamily="34" charset="0"/>
                  </a:rPr>
                </a:br>
                <a:r>
                  <a:rPr lang="en-US" sz="1176">
                    <a:solidFill>
                      <a:srgbClr val="3C3C41"/>
                    </a:solidFill>
                    <a:latin typeface="Segoe UI Semibold" panose="020B0702040204020203" pitchFamily="34" charset="0"/>
                    <a:cs typeface="Segoe UI Semibold" panose="020B0702040204020203" pitchFamily="34" charset="0"/>
                  </a:rPr>
                  <a:t>Azure services</a:t>
                </a:r>
              </a:p>
            </p:txBody>
          </p:sp>
          <p:pic>
            <p:nvPicPr>
              <p:cNvPr id="88" name="Picture 87" descr="Azure services lightning bolt icon">
                <a:extLst>
                  <a:ext uri="{FF2B5EF4-FFF2-40B4-BE49-F238E27FC236}">
                    <a16:creationId xmlns:a16="http://schemas.microsoft.com/office/drawing/2014/main" id="{8AEB3069-9C6E-497F-B098-AB23820AC0CC}"/>
                  </a:ext>
                </a:extLst>
              </p:cNvPr>
              <p:cNvPicPr>
                <a:picLocks noChangeAspect="1"/>
              </p:cNvPicPr>
              <p:nvPr/>
            </p:nvPicPr>
            <p:blipFill>
              <a:blip r:embed="rId18"/>
              <a:stretch>
                <a:fillRect/>
              </a:stretch>
            </p:blipFill>
            <p:spPr>
              <a:xfrm>
                <a:off x="10649912" y="2119966"/>
                <a:ext cx="591834" cy="591832"/>
              </a:xfrm>
              <a:prstGeom prst="rect">
                <a:avLst/>
              </a:prstGeom>
            </p:spPr>
          </p:pic>
        </p:grpSp>
        <p:sp>
          <p:nvSpPr>
            <p:cNvPr id="89" name="Right Brace 88">
              <a:extLst>
                <a:ext uri="{FF2B5EF4-FFF2-40B4-BE49-F238E27FC236}">
                  <a16:creationId xmlns:a16="http://schemas.microsoft.com/office/drawing/2014/main" id="{7EA03790-92A0-427F-A937-CF0EDC5DEBB6}"/>
                </a:ext>
                <a:ext uri="{C183D7F6-B498-43B3-948B-1728B52AA6E4}">
                  <adec:decorative xmlns:adec="http://schemas.microsoft.com/office/drawing/2017/decorative" val="1"/>
                </a:ext>
              </a:extLst>
            </p:cNvPr>
            <p:cNvSpPr/>
            <p:nvPr/>
          </p:nvSpPr>
          <p:spPr>
            <a:xfrm flipH="1">
              <a:off x="10130633" y="2617195"/>
              <a:ext cx="472824" cy="3923305"/>
            </a:xfrm>
            <a:prstGeom prst="rightBrace">
              <a:avLst>
                <a:gd name="adj1" fmla="val 0"/>
                <a:gd name="adj2" fmla="val 43688"/>
              </a:avLst>
            </a:prstGeom>
            <a:ln w="12700">
              <a:solidFill>
                <a:schemeClr val="accent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C3C41"/>
                </a:solidFill>
                <a:latin typeface="Segoe UI"/>
              </a:endParaRPr>
            </a:p>
          </p:txBody>
        </p:sp>
        <p:grpSp>
          <p:nvGrpSpPr>
            <p:cNvPr id="90" name="Group 89">
              <a:extLst>
                <a:ext uri="{FF2B5EF4-FFF2-40B4-BE49-F238E27FC236}">
                  <a16:creationId xmlns:a16="http://schemas.microsoft.com/office/drawing/2014/main" id="{E3A629B7-92EB-4C5E-A22D-482F3C8253A0}"/>
                </a:ext>
                <a:ext uri="{C183D7F6-B498-43B3-948B-1728B52AA6E4}">
                  <adec:decorative xmlns:adec="http://schemas.microsoft.com/office/drawing/2017/decorative" val="1"/>
                </a:ext>
              </a:extLst>
            </p:cNvPr>
            <p:cNvGrpSpPr/>
            <p:nvPr/>
          </p:nvGrpSpPr>
          <p:grpSpPr>
            <a:xfrm>
              <a:off x="10419074" y="4431410"/>
              <a:ext cx="1551787" cy="685753"/>
              <a:chOff x="10269731" y="2896562"/>
              <a:chExt cx="1521498" cy="672368"/>
            </a:xfrm>
          </p:grpSpPr>
          <p:sp>
            <p:nvSpPr>
              <p:cNvPr id="91" name="TextBox 90">
                <a:extLst>
                  <a:ext uri="{FF2B5EF4-FFF2-40B4-BE49-F238E27FC236}">
                    <a16:creationId xmlns:a16="http://schemas.microsoft.com/office/drawing/2014/main" id="{3633A0FF-EAB3-45BB-B57D-F5EEE934C62E}"/>
                  </a:ext>
                </a:extLst>
              </p:cNvPr>
              <p:cNvSpPr txBox="1"/>
              <p:nvPr/>
            </p:nvSpPr>
            <p:spPr>
              <a:xfrm>
                <a:off x="10269731" y="3297061"/>
                <a:ext cx="1521498"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a:cs typeface="Segoe UI Semibold" panose="020B0702040204020203" pitchFamily="34" charset="0"/>
                  </a:rPr>
                  <a:t>Compute</a:t>
                </a:r>
              </a:p>
            </p:txBody>
          </p:sp>
          <p:pic>
            <p:nvPicPr>
              <p:cNvPr id="92" name="Graphic 91" descr="compute text tube icon">
                <a:extLst>
                  <a:ext uri="{FF2B5EF4-FFF2-40B4-BE49-F238E27FC236}">
                    <a16:creationId xmlns:a16="http://schemas.microsoft.com/office/drawing/2014/main" id="{9653A51A-7BE5-4976-B924-ED0980185C5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839233" y="2896562"/>
                <a:ext cx="382494" cy="390144"/>
              </a:xfrm>
              <a:prstGeom prst="rect">
                <a:avLst/>
              </a:prstGeom>
            </p:spPr>
          </p:pic>
        </p:grpSp>
        <p:grpSp>
          <p:nvGrpSpPr>
            <p:cNvPr id="93" name="Group 92">
              <a:extLst>
                <a:ext uri="{FF2B5EF4-FFF2-40B4-BE49-F238E27FC236}">
                  <a16:creationId xmlns:a16="http://schemas.microsoft.com/office/drawing/2014/main" id="{E0025017-463F-4789-8023-707C9905EB83}"/>
                </a:ext>
                <a:ext uri="{C183D7F6-B498-43B3-948B-1728B52AA6E4}">
                  <adec:decorative xmlns:adec="http://schemas.microsoft.com/office/drawing/2017/decorative" val="1"/>
                </a:ext>
              </a:extLst>
            </p:cNvPr>
            <p:cNvGrpSpPr/>
            <p:nvPr/>
          </p:nvGrpSpPr>
          <p:grpSpPr>
            <a:xfrm>
              <a:off x="10545723" y="3705428"/>
              <a:ext cx="1298489" cy="670217"/>
              <a:chOff x="10393908" y="1976368"/>
              <a:chExt cx="1273144" cy="657135"/>
            </a:xfrm>
          </p:grpSpPr>
          <p:sp>
            <p:nvSpPr>
              <p:cNvPr id="94" name="TextBox 93">
                <a:extLst>
                  <a:ext uri="{FF2B5EF4-FFF2-40B4-BE49-F238E27FC236}">
                    <a16:creationId xmlns:a16="http://schemas.microsoft.com/office/drawing/2014/main" id="{BE6C82D3-5360-4F78-9726-93DAECED73ED}"/>
                  </a:ext>
                </a:extLst>
              </p:cNvPr>
              <p:cNvSpPr txBox="1"/>
              <p:nvPr/>
            </p:nvSpPr>
            <p:spPr>
              <a:xfrm>
                <a:off x="10393908" y="2361634"/>
                <a:ext cx="1273144"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a:cs typeface="Segoe UI Semibold" panose="020B0702040204020203" pitchFamily="34" charset="0"/>
                  </a:rPr>
                  <a:t>Storage</a:t>
                </a:r>
              </a:p>
            </p:txBody>
          </p:sp>
          <p:pic>
            <p:nvPicPr>
              <p:cNvPr id="95" name="Graphic 94" descr="Storage calendar icon">
                <a:extLst>
                  <a:ext uri="{FF2B5EF4-FFF2-40B4-BE49-F238E27FC236}">
                    <a16:creationId xmlns:a16="http://schemas.microsoft.com/office/drawing/2014/main" id="{3F0EA1A5-F937-466C-909C-AA9D883FE3E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21327" y="1976368"/>
                <a:ext cx="382494" cy="382494"/>
              </a:xfrm>
              <a:prstGeom prst="rect">
                <a:avLst/>
              </a:prstGeom>
            </p:spPr>
          </p:pic>
        </p:grpSp>
        <p:grpSp>
          <p:nvGrpSpPr>
            <p:cNvPr id="96" name="Group 95">
              <a:extLst>
                <a:ext uri="{FF2B5EF4-FFF2-40B4-BE49-F238E27FC236}">
                  <a16:creationId xmlns:a16="http://schemas.microsoft.com/office/drawing/2014/main" id="{9315207D-6F6B-4049-9C4A-B9EA911194D8}"/>
                </a:ext>
                <a:ext uri="{C183D7F6-B498-43B3-948B-1728B52AA6E4}">
                  <adec:decorative xmlns:adec="http://schemas.microsoft.com/office/drawing/2017/decorative" val="1"/>
                </a:ext>
              </a:extLst>
            </p:cNvPr>
            <p:cNvGrpSpPr/>
            <p:nvPr/>
          </p:nvGrpSpPr>
          <p:grpSpPr>
            <a:xfrm>
              <a:off x="10419074" y="5172928"/>
              <a:ext cx="1551787" cy="693671"/>
              <a:chOff x="10269731" y="3871765"/>
              <a:chExt cx="1521498" cy="680131"/>
            </a:xfrm>
          </p:grpSpPr>
          <p:pic>
            <p:nvPicPr>
              <p:cNvPr id="97" name="Graphic 96" descr="Globe with magnifying glass icon">
                <a:extLst>
                  <a:ext uri="{FF2B5EF4-FFF2-40B4-BE49-F238E27FC236}">
                    <a16:creationId xmlns:a16="http://schemas.microsoft.com/office/drawing/2014/main" id="{52FAA488-4912-4593-A019-A32907CF3FD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39233" y="3871765"/>
                <a:ext cx="382494" cy="382494"/>
              </a:xfrm>
              <a:prstGeom prst="rect">
                <a:avLst/>
              </a:prstGeom>
            </p:spPr>
          </p:pic>
          <p:sp>
            <p:nvSpPr>
              <p:cNvPr id="98" name="TextBox 97">
                <a:extLst>
                  <a:ext uri="{FF2B5EF4-FFF2-40B4-BE49-F238E27FC236}">
                    <a16:creationId xmlns:a16="http://schemas.microsoft.com/office/drawing/2014/main" id="{FFAF7A87-70A3-4F51-A357-B4FEB87B0E77}"/>
                  </a:ext>
                </a:extLst>
              </p:cNvPr>
              <p:cNvSpPr txBox="1"/>
              <p:nvPr/>
            </p:nvSpPr>
            <p:spPr>
              <a:xfrm>
                <a:off x="10269731" y="4280027"/>
                <a:ext cx="1521498"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a:cs typeface="Segoe UI Semibold" panose="020B0702040204020203" pitchFamily="34" charset="0"/>
                  </a:rPr>
                  <a:t>Networking</a:t>
                </a:r>
              </a:p>
            </p:txBody>
          </p:sp>
        </p:grpSp>
        <p:grpSp>
          <p:nvGrpSpPr>
            <p:cNvPr id="99" name="Group 98">
              <a:extLst>
                <a:ext uri="{FF2B5EF4-FFF2-40B4-BE49-F238E27FC236}">
                  <a16:creationId xmlns:a16="http://schemas.microsoft.com/office/drawing/2014/main" id="{575BC943-62CE-403B-ABE3-8841B69626B0}"/>
                </a:ext>
                <a:ext uri="{C183D7F6-B498-43B3-948B-1728B52AA6E4}">
                  <adec:decorative xmlns:adec="http://schemas.microsoft.com/office/drawing/2017/decorative" val="1"/>
                </a:ext>
              </a:extLst>
            </p:cNvPr>
            <p:cNvGrpSpPr/>
            <p:nvPr/>
          </p:nvGrpSpPr>
          <p:grpSpPr>
            <a:xfrm>
              <a:off x="10419074" y="5922366"/>
              <a:ext cx="1551787" cy="646378"/>
              <a:chOff x="10269731" y="4860066"/>
              <a:chExt cx="1521498" cy="633761"/>
            </a:xfrm>
          </p:grpSpPr>
          <p:pic>
            <p:nvPicPr>
              <p:cNvPr id="100" name="Graphic 99" descr="PaaS services icon">
                <a:extLst>
                  <a:ext uri="{FF2B5EF4-FFF2-40B4-BE49-F238E27FC236}">
                    <a16:creationId xmlns:a16="http://schemas.microsoft.com/office/drawing/2014/main" id="{1C63F0AC-5DFB-4D8F-B810-13257BCDE51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874800" y="4860066"/>
                <a:ext cx="311360" cy="305006"/>
              </a:xfrm>
              <a:prstGeom prst="rect">
                <a:avLst/>
              </a:prstGeom>
            </p:spPr>
          </p:pic>
          <p:sp>
            <p:nvSpPr>
              <p:cNvPr id="101" name="TextBox 100">
                <a:extLst>
                  <a:ext uri="{FF2B5EF4-FFF2-40B4-BE49-F238E27FC236}">
                    <a16:creationId xmlns:a16="http://schemas.microsoft.com/office/drawing/2014/main" id="{25D89A45-31E4-4FB4-9D2D-A92190B6B8AF}"/>
                  </a:ext>
                </a:extLst>
              </p:cNvPr>
              <p:cNvSpPr txBox="1"/>
              <p:nvPr/>
            </p:nvSpPr>
            <p:spPr>
              <a:xfrm>
                <a:off x="10269731" y="5221958"/>
                <a:ext cx="1521498"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a:cs typeface="Segoe UI Semibold" panose="020B0702040204020203" pitchFamily="34" charset="0"/>
                  </a:rPr>
                  <a:t>PaaS services</a:t>
                </a:r>
              </a:p>
            </p:txBody>
          </p:sp>
        </p:grpSp>
        <p:cxnSp>
          <p:nvCxnSpPr>
            <p:cNvPr id="102" name="Straight Connector 101">
              <a:extLst>
                <a:ext uri="{FF2B5EF4-FFF2-40B4-BE49-F238E27FC236}">
                  <a16:creationId xmlns:a16="http://schemas.microsoft.com/office/drawing/2014/main" id="{F4B3CF42-F10B-48A7-AEB9-EE5FD6C26981}"/>
                </a:ext>
                <a:ext uri="{C183D7F6-B498-43B3-948B-1728B52AA6E4}">
                  <adec:decorative xmlns:adec="http://schemas.microsoft.com/office/drawing/2017/decorative" val="1"/>
                </a:ext>
              </a:extLst>
            </p:cNvPr>
            <p:cNvCxnSpPr>
              <a:cxnSpLocks/>
            </p:cNvCxnSpPr>
            <p:nvPr/>
          </p:nvCxnSpPr>
          <p:spPr>
            <a:xfrm flipH="1">
              <a:off x="10590055" y="3592513"/>
              <a:ext cx="1209825" cy="0"/>
            </a:xfrm>
            <a:prstGeom prst="line">
              <a:avLst/>
            </a:prstGeom>
            <a:ln w="1270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7641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250"/>
                                  </p:stCondLst>
                                  <p:childTnLst>
                                    <p:set>
                                      <p:cBhvr>
                                        <p:cTn id="6" dur="1" fill="hold">
                                          <p:stCondLst>
                                            <p:cond delay="0"/>
                                          </p:stCondLst>
                                        </p:cTn>
                                        <p:tgtEl>
                                          <p:spTgt spid="45"/>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250" fill="hold"/>
                                        <p:tgtEl>
                                          <p:spTgt spid="45"/>
                                        </p:tgtEl>
                                      </p:cBhvr>
                                      <p:by x="0" y="0"/>
                                    </p:animScale>
                                  </p:childTnLst>
                                </p:cTn>
                              </p:par>
                              <p:par>
                                <p:cTn id="9" presetID="10" presetClass="entr" presetSubtype="0"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250"/>
                                        <p:tgtEl>
                                          <p:spTgt spid="44"/>
                                        </p:tgtEl>
                                      </p:cBhvr>
                                    </p:animEffect>
                                  </p:childTnLst>
                                </p:cTn>
                              </p:par>
                              <p:par>
                                <p:cTn id="12" presetID="10" presetClass="entr" presetSubtype="0" fill="hold" nodeType="withEffect">
                                  <p:stCondLst>
                                    <p:cond delay="25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35" presetClass="path" presetSubtype="0" decel="100000" fill="hold" nodeType="withEffect">
                                  <p:stCondLst>
                                    <p:cond delay="250"/>
                                  </p:stCondLst>
                                  <p:childTnLst>
                                    <p:animMotion origin="layout" path="M 3.32653E-6 -3.91739E-6 L -0.02387 -3.91739E-6 " pathEditMode="relative" rAng="0" ptsTypes="AA">
                                      <p:cBhvr>
                                        <p:cTn id="16" dur="500" spd="-100000" fill="hold"/>
                                        <p:tgtEl>
                                          <p:spTgt spid="9"/>
                                        </p:tgtEl>
                                        <p:attrNameLst>
                                          <p:attrName>ppt_x</p:attrName>
                                          <p:attrName>ppt_y</p:attrName>
                                        </p:attrNameLst>
                                      </p:cBhvr>
                                      <p:rCtr x="-1200" y="0"/>
                                    </p:animMotion>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47"/>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250" fill="hold"/>
                                        <p:tgtEl>
                                          <p:spTgt spid="47"/>
                                        </p:tgtEl>
                                      </p:cBhvr>
                                      <p:by x="0" y="0"/>
                                    </p:animScale>
                                  </p:childTnLst>
                                </p:cTn>
                              </p:par>
                              <p:par>
                                <p:cTn id="22" presetID="10" presetClass="entr" presetSubtype="0" fill="hold" grpId="0" nodeType="withEffect">
                                  <p:stCondLst>
                                    <p:cond delay="25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250"/>
                                        <p:tgtEl>
                                          <p:spTgt spid="46"/>
                                        </p:tgtEl>
                                      </p:cBhvr>
                                    </p:animEffect>
                                  </p:childTnLst>
                                </p:cTn>
                              </p:par>
                              <p:par>
                                <p:cTn id="25" presetID="10" presetClass="entr" presetSubtype="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par>
                                <p:cTn id="28" presetID="35" presetClass="path" presetSubtype="0" decel="100000" fill="hold" nodeType="withEffect">
                                  <p:stCondLst>
                                    <p:cond delay="250"/>
                                  </p:stCondLst>
                                  <p:childTnLst>
                                    <p:animMotion origin="layout" path="M 3.32653E-6 3.20018E-6 L -0.02387 3.20018E-6 " pathEditMode="relative" rAng="0" ptsTypes="AA">
                                      <p:cBhvr>
                                        <p:cTn id="29" dur="500" spd="-100000" fill="hold"/>
                                        <p:tgtEl>
                                          <p:spTgt spid="10"/>
                                        </p:tgtEl>
                                        <p:attrNameLst>
                                          <p:attrName>ppt_x</p:attrName>
                                          <p:attrName>ppt_y</p:attrName>
                                        </p:attrNameLst>
                                      </p:cBhvr>
                                      <p:rCtr x="-1200" y="0"/>
                                    </p:animMotion>
                                  </p:childTnLst>
                                </p:cTn>
                              </p:par>
                            </p:childTnLst>
                          </p:cTn>
                        </p:par>
                        <p:par>
                          <p:cTn id="30" fill="hold">
                            <p:stCondLst>
                              <p:cond delay="1500"/>
                            </p:stCondLst>
                            <p:childTnLst>
                              <p:par>
                                <p:cTn id="31" presetID="1" presetClass="entr" presetSubtype="0" fill="hold" grpId="0" nodeType="afterEffect">
                                  <p:stCondLst>
                                    <p:cond delay="250"/>
                                  </p:stCondLst>
                                  <p:childTnLst>
                                    <p:set>
                                      <p:cBhvr>
                                        <p:cTn id="32" dur="1" fill="hold">
                                          <p:stCondLst>
                                            <p:cond delay="0"/>
                                          </p:stCondLst>
                                        </p:cTn>
                                        <p:tgtEl>
                                          <p:spTgt spid="49"/>
                                        </p:tgtEl>
                                        <p:attrNameLst>
                                          <p:attrName>style.visibility</p:attrName>
                                        </p:attrNameLst>
                                      </p:cBhvr>
                                      <p:to>
                                        <p:strVal val="visible"/>
                                      </p:to>
                                    </p:set>
                                  </p:childTnLst>
                                </p:cTn>
                              </p:par>
                              <p:par>
                                <p:cTn id="33" presetID="6" presetClass="emph" presetSubtype="0" accel="100000" autoRev="1" fill="hold" grpId="1" nodeType="withEffect">
                                  <p:stCondLst>
                                    <p:cond delay="0"/>
                                  </p:stCondLst>
                                  <p:childTnLst>
                                    <p:animScale>
                                      <p:cBhvr>
                                        <p:cTn id="34" dur="250" fill="hold"/>
                                        <p:tgtEl>
                                          <p:spTgt spid="49"/>
                                        </p:tgtEl>
                                      </p:cBhvr>
                                      <p:by x="0" y="0"/>
                                    </p:animScale>
                                  </p:childTnLst>
                                </p:cTn>
                              </p:par>
                              <p:par>
                                <p:cTn id="35" presetID="10" presetClass="entr" presetSubtype="0" fill="hold" grpId="0" nodeType="withEffect">
                                  <p:stCondLst>
                                    <p:cond delay="25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250"/>
                                        <p:tgtEl>
                                          <p:spTgt spid="50"/>
                                        </p:tgtEl>
                                      </p:cBhvr>
                                    </p:animEffect>
                                  </p:childTnLst>
                                </p:cTn>
                              </p:par>
                              <p:par>
                                <p:cTn id="38" presetID="10" presetClass="entr" presetSubtype="0" fill="hold" nodeType="withEffect">
                                  <p:stCondLst>
                                    <p:cond delay="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35" presetClass="path" presetSubtype="0" decel="100000" fill="hold" nodeType="withEffect">
                                  <p:stCondLst>
                                    <p:cond delay="250"/>
                                  </p:stCondLst>
                                  <p:childTnLst>
                                    <p:animMotion origin="layout" path="M 3.32653E-6 3.20018E-6 L -0.02387 3.20018E-6 " pathEditMode="relative" rAng="0" ptsTypes="AA">
                                      <p:cBhvr>
                                        <p:cTn id="42" dur="500" spd="-100000" fill="hold"/>
                                        <p:tgtEl>
                                          <p:spTgt spid="11"/>
                                        </p:tgtEl>
                                        <p:attrNameLst>
                                          <p:attrName>ppt_x</p:attrName>
                                          <p:attrName>ppt_y</p:attrName>
                                        </p:attrNameLst>
                                      </p:cBhvr>
                                      <p:rCtr x="-1200" y="0"/>
                                    </p:animMotion>
                                  </p:childTnLst>
                                </p:cTn>
                              </p:par>
                            </p:childTnLst>
                          </p:cTn>
                        </p:par>
                        <p:par>
                          <p:cTn id="43" fill="hold">
                            <p:stCondLst>
                              <p:cond delay="2250"/>
                            </p:stCondLst>
                            <p:childTnLst>
                              <p:par>
                                <p:cTn id="44" presetID="1" presetClass="entr" presetSubtype="0" fill="hold" grpId="0" nodeType="afterEffect">
                                  <p:stCondLst>
                                    <p:cond delay="250"/>
                                  </p:stCondLst>
                                  <p:childTnLst>
                                    <p:set>
                                      <p:cBhvr>
                                        <p:cTn id="45" dur="1" fill="hold">
                                          <p:stCondLst>
                                            <p:cond delay="0"/>
                                          </p:stCondLst>
                                        </p:cTn>
                                        <p:tgtEl>
                                          <p:spTgt spid="53"/>
                                        </p:tgtEl>
                                        <p:attrNameLst>
                                          <p:attrName>style.visibility</p:attrName>
                                        </p:attrNameLst>
                                      </p:cBhvr>
                                      <p:to>
                                        <p:strVal val="visible"/>
                                      </p:to>
                                    </p:set>
                                  </p:childTnLst>
                                </p:cTn>
                              </p:par>
                              <p:par>
                                <p:cTn id="46" presetID="6" presetClass="emph" presetSubtype="0" accel="100000" autoRev="1" fill="hold" grpId="1" nodeType="withEffect">
                                  <p:stCondLst>
                                    <p:cond delay="0"/>
                                  </p:stCondLst>
                                  <p:childTnLst>
                                    <p:animScale>
                                      <p:cBhvr>
                                        <p:cTn id="47" dur="250" fill="hold"/>
                                        <p:tgtEl>
                                          <p:spTgt spid="53"/>
                                        </p:tgtEl>
                                      </p:cBhvr>
                                      <p:by x="0" y="0"/>
                                    </p:animScale>
                                  </p:childTnLst>
                                </p:cTn>
                              </p:par>
                              <p:par>
                                <p:cTn id="48" presetID="10" presetClass="entr" presetSubtype="0" fill="hold" grpId="0" nodeType="withEffect">
                                  <p:stCondLst>
                                    <p:cond delay="25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250"/>
                                        <p:tgtEl>
                                          <p:spTgt spid="52"/>
                                        </p:tgtEl>
                                      </p:cBhvr>
                                    </p:animEffect>
                                  </p:childTnLst>
                                </p:cTn>
                              </p:par>
                              <p:par>
                                <p:cTn id="51" presetID="10" presetClass="entr" presetSubtype="0" fill="hold" nodeType="withEffect">
                                  <p:stCondLst>
                                    <p:cond delay="25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50"/>
                                        <p:tgtEl>
                                          <p:spTgt spid="13"/>
                                        </p:tgtEl>
                                      </p:cBhvr>
                                    </p:animEffect>
                                  </p:childTnLst>
                                </p:cTn>
                              </p:par>
                              <p:par>
                                <p:cTn id="54" presetID="35" presetClass="path" presetSubtype="0" decel="100000" fill="hold" nodeType="withEffect">
                                  <p:stCondLst>
                                    <p:cond delay="250"/>
                                  </p:stCondLst>
                                  <p:childTnLst>
                                    <p:animMotion origin="layout" path="M 3.32653E-6 3.20018E-6 L -0.02387 3.20018E-6 " pathEditMode="relative" rAng="0" ptsTypes="AA">
                                      <p:cBhvr>
                                        <p:cTn id="55" dur="500" spd="-100000" fill="hold"/>
                                        <p:tgtEl>
                                          <p:spTgt spid="1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45" grpId="1" animBg="1"/>
      <p:bldP spid="46" grpId="0"/>
      <p:bldP spid="47" grpId="0" animBg="1"/>
      <p:bldP spid="47" grpId="1" animBg="1"/>
      <p:bldP spid="49" grpId="0" animBg="1"/>
      <p:bldP spid="49" grpId="1" animBg="1"/>
      <p:bldP spid="50" grpId="0"/>
      <p:bldP spid="52" grpId="0"/>
      <p:bldP spid="53" grpId="0" animBg="1"/>
      <p:bldP spid="5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ooter Placeholder 95">
            <a:extLst>
              <a:ext uri="{FF2B5EF4-FFF2-40B4-BE49-F238E27FC236}">
                <a16:creationId xmlns:a16="http://schemas.microsoft.com/office/drawing/2014/main" id="{73EEC2BA-4C4A-4D61-8135-C85306E7BB77}"/>
              </a:ext>
            </a:extLst>
          </p:cNvPr>
          <p:cNvSpPr>
            <a:spLocks noGrp="1"/>
          </p:cNvSpPr>
          <p:nvPr>
            <p:ph type="ftr" sz="quarter" idx="3"/>
          </p:nvPr>
        </p:nvSpPr>
        <p:spPr>
          <a:xfrm>
            <a:off x="361839" y="6449766"/>
            <a:ext cx="11586711" cy="118279"/>
          </a:xfrm>
        </p:spPr>
        <p:txBody>
          <a:bodyPr/>
          <a:lstStyle/>
          <a:p>
            <a:pPr defTabSz="914367"/>
            <a:r>
              <a:rPr lang="en-US">
                <a:solidFill>
                  <a:srgbClr val="FFFFFF">
                    <a:lumMod val="65000"/>
                  </a:srgbClr>
                </a:solidFill>
                <a:latin typeface="Segoe UI"/>
              </a:rPr>
              <a:t>© Microsoft Corporation                                                                                  								                                Azure </a:t>
            </a:r>
          </a:p>
        </p:txBody>
      </p:sp>
      <p:sp>
        <p:nvSpPr>
          <p:cNvPr id="22" name="Rectangle 21">
            <a:extLst>
              <a:ext uri="{FF2B5EF4-FFF2-40B4-BE49-F238E27FC236}">
                <a16:creationId xmlns:a16="http://schemas.microsoft.com/office/drawing/2014/main" id="{FC4B3EAE-5300-409D-BD3C-E74704A96864}"/>
              </a:ext>
            </a:extLst>
          </p:cNvPr>
          <p:cNvSpPr/>
          <p:nvPr/>
        </p:nvSpPr>
        <p:spPr bwMode="auto">
          <a:xfrm>
            <a:off x="455995" y="4874446"/>
            <a:ext cx="11306469" cy="1009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rgbClr val="EBEBEB">
                    <a:alpha val="0"/>
                  </a:srgbClr>
                </a:solidFill>
                <a:latin typeface="Segoe UI"/>
                <a:ea typeface="Segoe UI" pitchFamily="34" charset="0"/>
                <a:cs typeface="Segoe UI" pitchFamily="34" charset="0"/>
              </a:rPr>
              <a:t>1</a:t>
            </a:r>
          </a:p>
        </p:txBody>
      </p:sp>
      <p:sp>
        <p:nvSpPr>
          <p:cNvPr id="55" name="Rectangle 54">
            <a:extLst>
              <a:ext uri="{FF2B5EF4-FFF2-40B4-BE49-F238E27FC236}">
                <a16:creationId xmlns:a16="http://schemas.microsoft.com/office/drawing/2014/main" id="{465C30CA-8227-4142-A75F-7118D99F3C6C}"/>
              </a:ext>
              <a:ext uri="{C183D7F6-B498-43B3-948B-1728B52AA6E4}">
                <adec:decorative xmlns:adec="http://schemas.microsoft.com/office/drawing/2017/decorative" val="1"/>
              </a:ext>
            </a:extLst>
          </p:cNvPr>
          <p:cNvSpPr/>
          <p:nvPr/>
        </p:nvSpPr>
        <p:spPr bwMode="auto">
          <a:xfrm>
            <a:off x="455995" y="3773187"/>
            <a:ext cx="11306469" cy="1009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E2D0B745-721D-4A2C-9370-FF7508AE30D5}"/>
              </a:ext>
              <a:ext uri="{C183D7F6-B498-43B3-948B-1728B52AA6E4}">
                <adec:decorative xmlns:adec="http://schemas.microsoft.com/office/drawing/2017/decorative" val="1"/>
              </a:ext>
            </a:extLst>
          </p:cNvPr>
          <p:cNvSpPr/>
          <p:nvPr/>
        </p:nvSpPr>
        <p:spPr bwMode="auto">
          <a:xfrm>
            <a:off x="455995" y="2671929"/>
            <a:ext cx="11306469" cy="1009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descr="Toolkit bounding box">
            <a:extLst>
              <a:ext uri="{FF2B5EF4-FFF2-40B4-BE49-F238E27FC236}">
                <a16:creationId xmlns:a16="http://schemas.microsoft.com/office/drawing/2014/main" id="{21CB17ED-7C8E-42AD-AC5E-16DC32827005}"/>
              </a:ext>
            </a:extLst>
          </p:cNvPr>
          <p:cNvSpPr/>
          <p:nvPr/>
        </p:nvSpPr>
        <p:spPr bwMode="auto">
          <a:xfrm>
            <a:off x="455995" y="2087296"/>
            <a:ext cx="11306469" cy="3889357"/>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000B933A-1A8F-408F-ABF1-3E4C8E93AEE8}"/>
              </a:ext>
            </a:extLst>
          </p:cNvPr>
          <p:cNvSpPr/>
          <p:nvPr/>
        </p:nvSpPr>
        <p:spPr bwMode="auto">
          <a:xfrm>
            <a:off x="713709" y="5002267"/>
            <a:ext cx="361172" cy="355464"/>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a:solidFill>
                  <a:srgbClr val="FFFFFF"/>
                </a:solidFill>
                <a:latin typeface="Segoe UI"/>
                <a:cs typeface="Segoe UI" pitchFamily="34" charset="0"/>
              </a:rPr>
              <a:t>1</a:t>
            </a:r>
          </a:p>
        </p:txBody>
      </p:sp>
      <p:grpSp>
        <p:nvGrpSpPr>
          <p:cNvPr id="28" name="Group 27">
            <a:extLst>
              <a:ext uri="{FF2B5EF4-FFF2-40B4-BE49-F238E27FC236}">
                <a16:creationId xmlns:a16="http://schemas.microsoft.com/office/drawing/2014/main" id="{996DC44B-3B29-444B-912F-97D69BBE77D8}"/>
              </a:ext>
              <a:ext uri="{C183D7F6-B498-43B3-948B-1728B52AA6E4}">
                <adec:decorative xmlns:adec="http://schemas.microsoft.com/office/drawing/2017/decorative" val="1"/>
              </a:ext>
            </a:extLst>
          </p:cNvPr>
          <p:cNvGrpSpPr/>
          <p:nvPr/>
        </p:nvGrpSpPr>
        <p:grpSpPr>
          <a:xfrm>
            <a:off x="1000607" y="3899879"/>
            <a:ext cx="10616880" cy="675010"/>
            <a:chOff x="1020670" y="4262474"/>
            <a:chExt cx="10829771" cy="688545"/>
          </a:xfrm>
        </p:grpSpPr>
        <p:sp>
          <p:nvSpPr>
            <p:cNvPr id="40" name="Rectangle 39">
              <a:extLst>
                <a:ext uri="{FF2B5EF4-FFF2-40B4-BE49-F238E27FC236}">
                  <a16:creationId xmlns:a16="http://schemas.microsoft.com/office/drawing/2014/main" id="{CFBCBCA5-F6AC-46D8-8B91-662E6FB2A6D4}"/>
                </a:ext>
              </a:extLst>
            </p:cNvPr>
            <p:cNvSpPr/>
            <p:nvPr/>
          </p:nvSpPr>
          <p:spPr bwMode="auto">
            <a:xfrm>
              <a:off x="1062575" y="4262474"/>
              <a:ext cx="10787866" cy="3625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b="1">
                  <a:solidFill>
                    <a:srgbClr val="0078D3"/>
                  </a:solidFill>
                  <a:latin typeface="Segoe UI Semibold"/>
                  <a:cs typeface="Segoe UI" pitchFamily="34" charset="0"/>
                </a:rPr>
                <a:t>Cross-tenant experience integrated into Azure and third-party services</a:t>
              </a:r>
            </a:p>
          </p:txBody>
        </p:sp>
        <p:sp>
          <p:nvSpPr>
            <p:cNvPr id="33" name="Rectangle 32">
              <a:extLst>
                <a:ext uri="{FF2B5EF4-FFF2-40B4-BE49-F238E27FC236}">
                  <a16:creationId xmlns:a16="http://schemas.microsoft.com/office/drawing/2014/main" id="{CE3A5A14-8A87-43D6-95FE-62F818B711A1}"/>
                </a:ext>
              </a:extLst>
            </p:cNvPr>
            <p:cNvSpPr/>
            <p:nvPr/>
          </p:nvSpPr>
          <p:spPr bwMode="auto">
            <a:xfrm>
              <a:off x="1020670" y="4763428"/>
              <a:ext cx="1255464" cy="1597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29" kern="0">
                  <a:solidFill>
                    <a:srgbClr val="3C3C41"/>
                  </a:solidFill>
                  <a:latin typeface="Segoe UI Semibold"/>
                  <a:cs typeface="Segoe UI" pitchFamily="34" charset="0"/>
                </a:rPr>
                <a:t>Azure Policy</a:t>
              </a:r>
            </a:p>
          </p:txBody>
        </p:sp>
        <p:sp>
          <p:nvSpPr>
            <p:cNvPr id="34" name="Rectangle 33">
              <a:extLst>
                <a:ext uri="{FF2B5EF4-FFF2-40B4-BE49-F238E27FC236}">
                  <a16:creationId xmlns:a16="http://schemas.microsoft.com/office/drawing/2014/main" id="{6ED021F6-5CD6-4A84-9EF9-979BC47DB55F}"/>
                </a:ext>
              </a:extLst>
            </p:cNvPr>
            <p:cNvSpPr/>
            <p:nvPr/>
          </p:nvSpPr>
          <p:spPr bwMode="auto">
            <a:xfrm>
              <a:off x="2474619" y="4758143"/>
              <a:ext cx="923682" cy="1703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29" kern="0">
                  <a:solidFill>
                    <a:srgbClr val="3C3C41"/>
                  </a:solidFill>
                  <a:latin typeface="Segoe UI Semibold"/>
                  <a:cs typeface="Segoe UI" pitchFamily="34" charset="0"/>
                </a:rPr>
                <a:t>Azure Monitor</a:t>
              </a:r>
            </a:p>
          </p:txBody>
        </p:sp>
        <p:sp>
          <p:nvSpPr>
            <p:cNvPr id="35" name="Picture Placeholder 3">
              <a:extLst>
                <a:ext uri="{FF2B5EF4-FFF2-40B4-BE49-F238E27FC236}">
                  <a16:creationId xmlns:a16="http://schemas.microsoft.com/office/drawing/2014/main" id="{EDE92AC6-C4A8-48FB-9615-56E00D943BF1}"/>
                </a:ext>
              </a:extLst>
            </p:cNvPr>
            <p:cNvSpPr txBox="1">
              <a:spLocks/>
            </p:cNvSpPr>
            <p:nvPr/>
          </p:nvSpPr>
          <p:spPr>
            <a:xfrm>
              <a:off x="3596786" y="4759318"/>
              <a:ext cx="923682" cy="167959"/>
            </a:xfrm>
            <a:prstGeom prst="rect">
              <a:avLst/>
            </a:prstGeom>
            <a:noFill/>
          </p:spPr>
          <p:txBody>
            <a:bodyPr lIns="182854" tIns="146284" rIns="182854" bIns="146284"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00000"/>
                </a:lnSpc>
                <a:spcBef>
                  <a:spcPts val="800"/>
                </a:spcBef>
                <a:buNone/>
                <a:defRPr/>
              </a:pPr>
              <a:r>
                <a:rPr lang="en-US" sz="1029" kern="0">
                  <a:solidFill>
                    <a:srgbClr val="3C3C41"/>
                  </a:solidFill>
                  <a:latin typeface="Segoe UI Semibold"/>
                  <a:cs typeface="Segoe UI" pitchFamily="34" charset="0"/>
                </a:rPr>
                <a:t>Azure Security Center</a:t>
              </a:r>
            </a:p>
          </p:txBody>
        </p:sp>
        <p:sp>
          <p:nvSpPr>
            <p:cNvPr id="38" name="Freeform: Shape 37">
              <a:extLst>
                <a:ext uri="{FF2B5EF4-FFF2-40B4-BE49-F238E27FC236}">
                  <a16:creationId xmlns:a16="http://schemas.microsoft.com/office/drawing/2014/main" id="{946A8FE3-073C-4DC7-A61C-324A2FC7D0C0}"/>
                </a:ext>
              </a:extLst>
            </p:cNvPr>
            <p:cNvSpPr/>
            <p:nvPr/>
          </p:nvSpPr>
          <p:spPr bwMode="auto">
            <a:xfrm>
              <a:off x="2293384" y="4790058"/>
              <a:ext cx="120923" cy="125897"/>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F21B39DA-BDF2-45C5-A287-8350A63F5641}"/>
                </a:ext>
              </a:extLst>
            </p:cNvPr>
            <p:cNvSpPr/>
            <p:nvPr/>
          </p:nvSpPr>
          <p:spPr bwMode="auto">
            <a:xfrm>
              <a:off x="3415551" y="4790058"/>
              <a:ext cx="120923" cy="125897"/>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8C622B47-B4A2-4C9D-9171-8059A65A8B7F}"/>
                </a:ext>
              </a:extLst>
            </p:cNvPr>
            <p:cNvSpPr/>
            <p:nvPr/>
          </p:nvSpPr>
          <p:spPr bwMode="auto">
            <a:xfrm>
              <a:off x="4580780" y="4790058"/>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720C6C07-830B-4BE8-B0D6-317F532E0A24}"/>
                </a:ext>
              </a:extLst>
            </p:cNvPr>
            <p:cNvSpPr/>
            <p:nvPr/>
          </p:nvSpPr>
          <p:spPr>
            <a:xfrm>
              <a:off x="4651746" y="4735575"/>
              <a:ext cx="984313" cy="215444"/>
            </a:xfrm>
            <a:prstGeom prst="rect">
              <a:avLst/>
            </a:prstGeom>
            <a:noFill/>
          </p:spPr>
          <p:txBody>
            <a:bodyPr lIns="182854" tIns="146284" rIns="182854" bIns="146284" anchor="ctr" anchorCtr="0">
              <a:noAutofit/>
            </a:bodyPr>
            <a:lstStyle/>
            <a:p>
              <a:pPr algn="ctr" defTabSz="914367">
                <a:spcBef>
                  <a:spcPts val="800"/>
                </a:spcBef>
                <a:buSzPct val="90000"/>
              </a:pPr>
              <a:r>
                <a:rPr lang="en-US" sz="1029" kern="0">
                  <a:solidFill>
                    <a:srgbClr val="3C3C41"/>
                  </a:solidFill>
                  <a:latin typeface="Segoe UI Semibold"/>
                  <a:cs typeface="Segoe UI" pitchFamily="34" charset="0"/>
                </a:rPr>
                <a:t>Azure Portal</a:t>
              </a:r>
            </a:p>
          </p:txBody>
        </p:sp>
        <p:sp>
          <p:nvSpPr>
            <p:cNvPr id="9" name="Rectangle 8">
              <a:extLst>
                <a:ext uri="{FF2B5EF4-FFF2-40B4-BE49-F238E27FC236}">
                  <a16:creationId xmlns:a16="http://schemas.microsoft.com/office/drawing/2014/main" id="{406EBD42-8B4D-4065-920D-9A72739FF861}"/>
                </a:ext>
              </a:extLst>
            </p:cNvPr>
            <p:cNvSpPr/>
            <p:nvPr/>
          </p:nvSpPr>
          <p:spPr>
            <a:xfrm>
              <a:off x="5721837" y="4735575"/>
              <a:ext cx="1862292" cy="215444"/>
            </a:xfrm>
            <a:prstGeom prst="rect">
              <a:avLst/>
            </a:prstGeom>
            <a:noFill/>
          </p:spPr>
          <p:txBody>
            <a:bodyPr lIns="182854" tIns="146284" rIns="182854" bIns="146284" anchor="ctr" anchorCtr="0">
              <a:noAutofit/>
            </a:bodyPr>
            <a:lstStyle/>
            <a:p>
              <a:pPr algn="ctr" defTabSz="914367">
                <a:spcBef>
                  <a:spcPts val="800"/>
                </a:spcBef>
                <a:buSzPct val="90000"/>
              </a:pPr>
              <a:r>
                <a:rPr lang="en-US" sz="1029" kern="0">
                  <a:solidFill>
                    <a:srgbClr val="3C3C41"/>
                  </a:solidFill>
                  <a:latin typeface="Segoe UI Semibold"/>
                  <a:cs typeface="Segoe UI" pitchFamily="34" charset="0"/>
                </a:rPr>
                <a:t>Azure Kubernetes Service (AKS)</a:t>
              </a:r>
            </a:p>
          </p:txBody>
        </p:sp>
        <p:sp>
          <p:nvSpPr>
            <p:cNvPr id="10" name="Rectangle 9">
              <a:extLst>
                <a:ext uri="{FF2B5EF4-FFF2-40B4-BE49-F238E27FC236}">
                  <a16:creationId xmlns:a16="http://schemas.microsoft.com/office/drawing/2014/main" id="{F2592B46-21E1-48C0-8B88-43536964E4C5}"/>
                </a:ext>
              </a:extLst>
            </p:cNvPr>
            <p:cNvSpPr/>
            <p:nvPr/>
          </p:nvSpPr>
          <p:spPr>
            <a:xfrm>
              <a:off x="7696924" y="4735575"/>
              <a:ext cx="1560773" cy="215444"/>
            </a:xfrm>
            <a:prstGeom prst="rect">
              <a:avLst/>
            </a:prstGeom>
            <a:noFill/>
          </p:spPr>
          <p:txBody>
            <a:bodyPr lIns="182854" tIns="146284" rIns="182854" bIns="146284" anchor="ctr" anchorCtr="0">
              <a:noAutofit/>
            </a:bodyPr>
            <a:lstStyle/>
            <a:p>
              <a:pPr algn="ctr" defTabSz="914367">
                <a:spcBef>
                  <a:spcPts val="800"/>
                </a:spcBef>
                <a:buSzPct val="90000"/>
              </a:pPr>
              <a:r>
                <a:rPr lang="en-US" sz="1029" kern="0">
                  <a:solidFill>
                    <a:srgbClr val="3C3C41"/>
                  </a:solidFill>
                  <a:latin typeface="Segoe UI Semibold"/>
                  <a:cs typeface="Segoe UI" pitchFamily="34" charset="0"/>
                </a:rPr>
                <a:t>Azure Virtual Network</a:t>
              </a:r>
            </a:p>
          </p:txBody>
        </p:sp>
        <p:sp>
          <p:nvSpPr>
            <p:cNvPr id="53" name="Rectangle 52">
              <a:extLst>
                <a:ext uri="{FF2B5EF4-FFF2-40B4-BE49-F238E27FC236}">
                  <a16:creationId xmlns:a16="http://schemas.microsoft.com/office/drawing/2014/main" id="{8674D60E-38C2-4561-9025-8B478F749C35}"/>
                </a:ext>
              </a:extLst>
            </p:cNvPr>
            <p:cNvSpPr/>
            <p:nvPr/>
          </p:nvSpPr>
          <p:spPr>
            <a:xfrm>
              <a:off x="9292586" y="4735575"/>
              <a:ext cx="1324491" cy="215444"/>
            </a:xfrm>
            <a:prstGeom prst="rect">
              <a:avLst/>
            </a:prstGeom>
            <a:noFill/>
          </p:spPr>
          <p:txBody>
            <a:bodyPr lIns="182854" tIns="146284" rIns="182854" bIns="146284" anchor="ctr" anchorCtr="0">
              <a:noAutofit/>
            </a:bodyPr>
            <a:lstStyle/>
            <a:p>
              <a:pPr algn="ctr" defTabSz="914367">
                <a:spcBef>
                  <a:spcPts val="800"/>
                </a:spcBef>
                <a:buSzPct val="90000"/>
              </a:pPr>
              <a:r>
                <a:rPr lang="en-US" sz="1029" kern="0">
                  <a:solidFill>
                    <a:srgbClr val="3C3C41"/>
                  </a:solidFill>
                  <a:latin typeface="Segoe UI Semibold"/>
                  <a:cs typeface="Segoe UI" pitchFamily="34" charset="0"/>
                </a:rPr>
                <a:t>And more…</a:t>
              </a:r>
            </a:p>
          </p:txBody>
        </p:sp>
        <p:sp>
          <p:nvSpPr>
            <p:cNvPr id="70" name="Freeform: Shape 69">
              <a:extLst>
                <a:ext uri="{FF2B5EF4-FFF2-40B4-BE49-F238E27FC236}">
                  <a16:creationId xmlns:a16="http://schemas.microsoft.com/office/drawing/2014/main" id="{292187CF-6D29-4203-A139-EDFF9352C244}"/>
                </a:ext>
              </a:extLst>
            </p:cNvPr>
            <p:cNvSpPr/>
            <p:nvPr/>
          </p:nvSpPr>
          <p:spPr bwMode="auto">
            <a:xfrm>
              <a:off x="5682409" y="4783512"/>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3E5632D-15E1-4FD0-8FF0-12FF5B1C3807}"/>
                </a:ext>
              </a:extLst>
            </p:cNvPr>
            <p:cNvSpPr/>
            <p:nvPr/>
          </p:nvSpPr>
          <p:spPr bwMode="auto">
            <a:xfrm>
              <a:off x="7558556" y="4776864"/>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B6C875EC-AD6A-4F73-AFFC-E542CB8811B7}"/>
                </a:ext>
              </a:extLst>
            </p:cNvPr>
            <p:cNvSpPr/>
            <p:nvPr/>
          </p:nvSpPr>
          <p:spPr bwMode="auto">
            <a:xfrm>
              <a:off x="9178448" y="4776864"/>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5A394FA6-0C61-442C-AFF2-202BEDB94BF8}"/>
              </a:ext>
            </a:extLst>
          </p:cNvPr>
          <p:cNvSpPr>
            <a:spLocks noGrp="1"/>
          </p:cNvSpPr>
          <p:nvPr>
            <p:ph type="title"/>
          </p:nvPr>
        </p:nvSpPr>
        <p:spPr>
          <a:xfrm>
            <a:off x="455995" y="620827"/>
            <a:ext cx="11306469" cy="804604"/>
          </a:xfrm>
        </p:spPr>
        <p:txBody>
          <a:bodyPr/>
          <a:lstStyle/>
          <a:p>
            <a:r>
              <a:rPr lang="en-US" sz="2700">
                <a:cs typeface="Segoe UI"/>
              </a:rPr>
              <a:t>The Lighthouse architecture brings versatility and at-scale </a:t>
            </a:r>
            <a:r>
              <a:rPr lang="en-US" sz="2700" dirty="0">
                <a:cs typeface="Segoe UI"/>
              </a:rPr>
              <a:t>management capabilities into several scenarios</a:t>
            </a:r>
          </a:p>
        </p:txBody>
      </p:sp>
      <p:grpSp>
        <p:nvGrpSpPr>
          <p:cNvPr id="29" name="Group 28">
            <a:extLst>
              <a:ext uri="{FF2B5EF4-FFF2-40B4-BE49-F238E27FC236}">
                <a16:creationId xmlns:a16="http://schemas.microsoft.com/office/drawing/2014/main" id="{8F0A3E07-8780-4D33-B0C7-51D91CD93F89}"/>
              </a:ext>
              <a:ext uri="{C183D7F6-B498-43B3-948B-1728B52AA6E4}">
                <adec:decorative xmlns:adec="http://schemas.microsoft.com/office/drawing/2017/decorative" val="1"/>
              </a:ext>
            </a:extLst>
          </p:cNvPr>
          <p:cNvGrpSpPr/>
          <p:nvPr/>
        </p:nvGrpSpPr>
        <p:grpSpPr>
          <a:xfrm>
            <a:off x="1041688" y="2693896"/>
            <a:ext cx="10121933" cy="858459"/>
            <a:chOff x="1062575" y="3006908"/>
            <a:chExt cx="10324899" cy="875673"/>
          </a:xfrm>
        </p:grpSpPr>
        <p:sp>
          <p:nvSpPr>
            <p:cNvPr id="50" name="Rectangle 49">
              <a:extLst>
                <a:ext uri="{FF2B5EF4-FFF2-40B4-BE49-F238E27FC236}">
                  <a16:creationId xmlns:a16="http://schemas.microsoft.com/office/drawing/2014/main" id="{36891577-8B17-4BB2-AA85-4FD7D2CCEB38}"/>
                </a:ext>
              </a:extLst>
            </p:cNvPr>
            <p:cNvSpPr/>
            <p:nvPr/>
          </p:nvSpPr>
          <p:spPr bwMode="auto">
            <a:xfrm>
              <a:off x="1062575" y="3006908"/>
              <a:ext cx="10324899" cy="5652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b="1">
                  <a:solidFill>
                    <a:srgbClr val="0078D3"/>
                  </a:solidFill>
                  <a:latin typeface="Segoe UI Semibold"/>
                  <a:cs typeface="Segoe UI" pitchFamily="34" charset="0"/>
                </a:rPr>
                <a:t>Accessing new customer markets, enabling partner to partner scenarios</a:t>
              </a:r>
            </a:p>
          </p:txBody>
        </p:sp>
        <p:sp>
          <p:nvSpPr>
            <p:cNvPr id="13" name="Rectangle 12">
              <a:extLst>
                <a:ext uri="{FF2B5EF4-FFF2-40B4-BE49-F238E27FC236}">
                  <a16:creationId xmlns:a16="http://schemas.microsoft.com/office/drawing/2014/main" id="{AECFCC09-3129-4B1D-A003-CC4D1DCA8B20}"/>
                </a:ext>
              </a:extLst>
            </p:cNvPr>
            <p:cNvSpPr/>
            <p:nvPr/>
          </p:nvSpPr>
          <p:spPr>
            <a:xfrm>
              <a:off x="1621142" y="3565090"/>
              <a:ext cx="1987724" cy="253916"/>
            </a:xfrm>
            <a:prstGeom prst="rect">
              <a:avLst/>
            </a:prstGeom>
            <a:noFill/>
          </p:spPr>
          <p:txBody>
            <a:bodyPr lIns="182854" tIns="146284" rIns="182854" bIns="146284" anchor="ctr" anchorCtr="0">
              <a:noAutofit/>
            </a:bodyPr>
            <a:lstStyle/>
            <a:p>
              <a:pPr defTabSz="914367">
                <a:spcBef>
                  <a:spcPts val="800"/>
                </a:spcBef>
                <a:buSzPct val="90000"/>
              </a:pPr>
              <a:r>
                <a:rPr lang="en-US" sz="1029" kern="0">
                  <a:solidFill>
                    <a:srgbClr val="3C3C41"/>
                  </a:solidFill>
                  <a:latin typeface="Segoe UI Semibold"/>
                  <a:cs typeface="Segoe UI" pitchFamily="34" charset="0"/>
                </a:rPr>
                <a:t>Marketplace offers (new)</a:t>
              </a:r>
            </a:p>
          </p:txBody>
        </p:sp>
        <p:sp>
          <p:nvSpPr>
            <p:cNvPr id="60" name="Rectangle 59">
              <a:extLst>
                <a:ext uri="{FF2B5EF4-FFF2-40B4-BE49-F238E27FC236}">
                  <a16:creationId xmlns:a16="http://schemas.microsoft.com/office/drawing/2014/main" id="{B5637E95-A7EF-4AB9-9D49-A2EDA58CFF77}"/>
                </a:ext>
              </a:extLst>
            </p:cNvPr>
            <p:cNvSpPr/>
            <p:nvPr/>
          </p:nvSpPr>
          <p:spPr>
            <a:xfrm>
              <a:off x="4031324" y="3565090"/>
              <a:ext cx="2051841" cy="253916"/>
            </a:xfrm>
            <a:prstGeom prst="rect">
              <a:avLst/>
            </a:prstGeom>
            <a:noFill/>
          </p:spPr>
          <p:txBody>
            <a:bodyPr lIns="182854" tIns="146284" rIns="182854" bIns="146284" anchor="ctr" anchorCtr="0">
              <a:noAutofit/>
            </a:bodyPr>
            <a:lstStyle/>
            <a:p>
              <a:pPr defTabSz="914367">
                <a:spcBef>
                  <a:spcPts val="800"/>
                </a:spcBef>
                <a:buSzPct val="90000"/>
              </a:pPr>
              <a:r>
                <a:rPr lang="en-US" sz="1029" kern="0">
                  <a:solidFill>
                    <a:srgbClr val="3C3C41"/>
                  </a:solidFill>
                  <a:latin typeface="Segoe UI Semibold"/>
                  <a:cs typeface="Segoe UI" pitchFamily="34" charset="0"/>
                </a:rPr>
                <a:t>ARM Template</a:t>
              </a:r>
            </a:p>
          </p:txBody>
        </p:sp>
        <p:sp>
          <p:nvSpPr>
            <p:cNvPr id="62" name="Rectangle 61">
              <a:extLst>
                <a:ext uri="{FF2B5EF4-FFF2-40B4-BE49-F238E27FC236}">
                  <a16:creationId xmlns:a16="http://schemas.microsoft.com/office/drawing/2014/main" id="{600F3ECD-5858-4ACC-B4B0-9A6732E66B48}"/>
                </a:ext>
              </a:extLst>
            </p:cNvPr>
            <p:cNvSpPr/>
            <p:nvPr/>
          </p:nvSpPr>
          <p:spPr>
            <a:xfrm>
              <a:off x="6368474" y="3565090"/>
              <a:ext cx="843990" cy="253916"/>
            </a:xfrm>
            <a:prstGeom prst="rect">
              <a:avLst/>
            </a:prstGeom>
            <a:noFill/>
          </p:spPr>
          <p:txBody>
            <a:bodyPr lIns="182854" tIns="146284" rIns="182854" bIns="146284" anchor="ctr" anchorCtr="0">
              <a:noAutofit/>
            </a:bodyPr>
            <a:lstStyle/>
            <a:p>
              <a:pPr defTabSz="914367">
                <a:spcBef>
                  <a:spcPts val="800"/>
                </a:spcBef>
                <a:buSzPct val="90000"/>
              </a:pPr>
              <a:r>
                <a:rPr lang="en-US" sz="1029" kern="0">
                  <a:solidFill>
                    <a:srgbClr val="3C3C41"/>
                  </a:solidFill>
                  <a:latin typeface="Segoe UI Semibold"/>
                  <a:cs typeface="Segoe UI" pitchFamily="34" charset="0"/>
                </a:rPr>
                <a:t>APIs</a:t>
              </a:r>
            </a:p>
          </p:txBody>
        </p:sp>
        <p:sp>
          <p:nvSpPr>
            <p:cNvPr id="67" name="DeveloperTools_EC7A" title="Icon of a wrench and a screwdriver">
              <a:extLst>
                <a:ext uri="{FF2B5EF4-FFF2-40B4-BE49-F238E27FC236}">
                  <a16:creationId xmlns:a16="http://schemas.microsoft.com/office/drawing/2014/main" id="{F9324DF4-6518-462D-A811-45BDEBD9F224}"/>
                </a:ext>
              </a:extLst>
            </p:cNvPr>
            <p:cNvSpPr>
              <a:spLocks noChangeAspect="1" noEditPoints="1"/>
            </p:cNvSpPr>
            <p:nvPr/>
          </p:nvSpPr>
          <p:spPr bwMode="auto">
            <a:xfrm>
              <a:off x="6177542" y="3501515"/>
              <a:ext cx="257322" cy="38106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44" name="ShoppingCart_E7BF" title="Icon of a shopping cart">
              <a:extLst>
                <a:ext uri="{FF2B5EF4-FFF2-40B4-BE49-F238E27FC236}">
                  <a16:creationId xmlns:a16="http://schemas.microsoft.com/office/drawing/2014/main" id="{F356D963-B3B7-40D9-986F-273707C5AC77}"/>
                </a:ext>
              </a:extLst>
            </p:cNvPr>
            <p:cNvSpPr>
              <a:spLocks noChangeAspect="1" noEditPoints="1"/>
            </p:cNvSpPr>
            <p:nvPr/>
          </p:nvSpPr>
          <p:spPr bwMode="auto">
            <a:xfrm>
              <a:off x="1285953" y="350916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45" name="Trackers_EADF" title="Icon of a clipboard with a checklist on it">
              <a:extLst>
                <a:ext uri="{FF2B5EF4-FFF2-40B4-BE49-F238E27FC236}">
                  <a16:creationId xmlns:a16="http://schemas.microsoft.com/office/drawing/2014/main" id="{27FC8F7D-840C-46E4-AA21-09B83670BBAD}"/>
                </a:ext>
              </a:extLst>
            </p:cNvPr>
            <p:cNvSpPr>
              <a:spLocks noChangeAspect="1" noEditPoints="1"/>
            </p:cNvSpPr>
            <p:nvPr/>
          </p:nvSpPr>
          <p:spPr bwMode="auto">
            <a:xfrm>
              <a:off x="3812690" y="350916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57" name="Oval 56">
            <a:extLst>
              <a:ext uri="{FF2B5EF4-FFF2-40B4-BE49-F238E27FC236}">
                <a16:creationId xmlns:a16="http://schemas.microsoft.com/office/drawing/2014/main" id="{C9C993DA-D981-4E5B-A7E9-1F4F8CAA32A0}"/>
              </a:ext>
            </a:extLst>
          </p:cNvPr>
          <p:cNvSpPr/>
          <p:nvPr/>
        </p:nvSpPr>
        <p:spPr bwMode="auto">
          <a:xfrm>
            <a:off x="713709" y="3912329"/>
            <a:ext cx="361172" cy="355464"/>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a:solidFill>
                  <a:srgbClr val="FFFFFF"/>
                </a:solidFill>
                <a:latin typeface="Segoe UI"/>
                <a:cs typeface="Segoe UI" pitchFamily="34" charset="0"/>
              </a:rPr>
              <a:t>2</a:t>
            </a:r>
          </a:p>
        </p:txBody>
      </p:sp>
      <p:sp>
        <p:nvSpPr>
          <p:cNvPr id="58" name="Oval 57">
            <a:extLst>
              <a:ext uri="{FF2B5EF4-FFF2-40B4-BE49-F238E27FC236}">
                <a16:creationId xmlns:a16="http://schemas.microsoft.com/office/drawing/2014/main" id="{668DB51B-3386-4AAD-8206-75660DB9E21D}"/>
              </a:ext>
            </a:extLst>
          </p:cNvPr>
          <p:cNvSpPr/>
          <p:nvPr/>
        </p:nvSpPr>
        <p:spPr bwMode="auto">
          <a:xfrm>
            <a:off x="713709" y="2809941"/>
            <a:ext cx="361172" cy="355464"/>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a:solidFill>
                  <a:srgbClr val="FFFFFF"/>
                </a:solidFill>
                <a:latin typeface="Segoe UI"/>
                <a:cs typeface="Segoe UI" pitchFamily="34" charset="0"/>
              </a:rPr>
              <a:t>3</a:t>
            </a:r>
          </a:p>
        </p:txBody>
      </p:sp>
      <p:grpSp>
        <p:nvGrpSpPr>
          <p:cNvPr id="27" name="Group 26">
            <a:extLst>
              <a:ext uri="{FF2B5EF4-FFF2-40B4-BE49-F238E27FC236}">
                <a16:creationId xmlns:a16="http://schemas.microsoft.com/office/drawing/2014/main" id="{4ECF722A-B390-49B5-9409-146B28CFFD36}"/>
              </a:ext>
              <a:ext uri="{C183D7F6-B498-43B3-948B-1728B52AA6E4}">
                <adec:decorative xmlns:adec="http://schemas.microsoft.com/office/drawing/2017/decorative" val="1"/>
              </a:ext>
            </a:extLst>
          </p:cNvPr>
          <p:cNvGrpSpPr/>
          <p:nvPr/>
        </p:nvGrpSpPr>
        <p:grpSpPr>
          <a:xfrm>
            <a:off x="1041688" y="4825368"/>
            <a:ext cx="10645991" cy="922478"/>
            <a:chOff x="1062575" y="5219221"/>
            <a:chExt cx="10859465" cy="940976"/>
          </a:xfrm>
        </p:grpSpPr>
        <p:sp>
          <p:nvSpPr>
            <p:cNvPr id="8" name="Rectangle 7">
              <a:extLst>
                <a:ext uri="{FF2B5EF4-FFF2-40B4-BE49-F238E27FC236}">
                  <a16:creationId xmlns:a16="http://schemas.microsoft.com/office/drawing/2014/main" id="{638F125E-5363-4E66-94D9-0D1DD7A5E92F}"/>
                </a:ext>
              </a:extLst>
            </p:cNvPr>
            <p:cNvSpPr/>
            <p:nvPr/>
          </p:nvSpPr>
          <p:spPr bwMode="auto">
            <a:xfrm>
              <a:off x="1062575" y="5219221"/>
              <a:ext cx="10859465" cy="6980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50" b="1">
                  <a:solidFill>
                    <a:srgbClr val="0078D3"/>
                  </a:solidFill>
                  <a:latin typeface="Segoe UI Semibold"/>
                  <a:ea typeface="Segoe UI" pitchFamily="34" charset="0"/>
                  <a:cs typeface="Segoe UI"/>
                </a:rPr>
                <a:t>Azure Delegated Resource Management foundational</a:t>
              </a:r>
              <a:r>
                <a:rPr lang="en-US" sz="1750" b="1" dirty="0">
                  <a:solidFill>
                    <a:srgbClr val="0078D3"/>
                  </a:solidFill>
                  <a:latin typeface="Segoe UI Semibold"/>
                  <a:ea typeface="Segoe UI" pitchFamily="34" charset="0"/>
                  <a:cs typeface="Segoe UI"/>
                </a:rPr>
                <a:t> fabric – it uses the Managed Services RP</a:t>
              </a:r>
            </a:p>
          </p:txBody>
        </p:sp>
        <p:sp>
          <p:nvSpPr>
            <p:cNvPr id="73" name="TextBox 72">
              <a:extLst>
                <a:ext uri="{FF2B5EF4-FFF2-40B4-BE49-F238E27FC236}">
                  <a16:creationId xmlns:a16="http://schemas.microsoft.com/office/drawing/2014/main" id="{C8A1A9C9-1CB7-4CB3-A65E-A9073A29AE4A}"/>
                </a:ext>
              </a:extLst>
            </p:cNvPr>
            <p:cNvSpPr txBox="1"/>
            <p:nvPr/>
          </p:nvSpPr>
          <p:spPr>
            <a:xfrm>
              <a:off x="1596963" y="5850359"/>
              <a:ext cx="2706285" cy="253916"/>
            </a:xfrm>
            <a:prstGeom prst="rect">
              <a:avLst/>
            </a:prstGeom>
            <a:noFill/>
          </p:spPr>
          <p:txBody>
            <a:bodyPr lIns="182854" tIns="146284" rIns="182854" bIns="146284" anchor="ctr" anchorCtr="0">
              <a:noAutofit/>
            </a:bodyPr>
            <a:lstStyle>
              <a:defPPr>
                <a:defRPr lang="en-US"/>
              </a:defPPr>
              <a:lvl1pPr marR="0" lvl="0" indent="0" algn="ctr" fontAlgn="auto">
                <a:lnSpc>
                  <a:spcPct val="100000"/>
                </a:lnSpc>
                <a:spcBef>
                  <a:spcPts val="816"/>
                </a:spcBef>
                <a:spcAft>
                  <a:spcPts val="0"/>
                </a:spcAft>
                <a:buClrTx/>
                <a:buSzPct val="90000"/>
                <a:buFont typeface="Wingdings" panose="05000000000000000000" pitchFamily="2" charset="2"/>
                <a:buNone/>
                <a:tabLst/>
                <a:defRPr kumimoji="0" sz="1050" b="0" i="0" u="none" strike="noStrike" kern="0" cap="none" spc="0" normalizeH="0" baseline="0">
                  <a:ln>
                    <a:noFill/>
                  </a:ln>
                  <a:gradFill>
                    <a:gsLst>
                      <a:gs pos="2917">
                        <a:srgbClr val="3C3C41"/>
                      </a:gs>
                      <a:gs pos="100000">
                        <a:srgbClr val="3C3C41"/>
                      </a:gs>
                    </a:gsLst>
                    <a:lin ang="5400000" scaled="0"/>
                  </a:gradFill>
                  <a:effectLst/>
                  <a:uLnTx/>
                  <a:uFillTx/>
                  <a:latin typeface="Segoe UI Semibold"/>
                  <a:cs typeface="Segoe UI"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914367">
                <a:spcBef>
                  <a:spcPts val="800"/>
                </a:spcBef>
              </a:pPr>
              <a:r>
                <a:rPr lang="en-US" sz="1029">
                  <a:solidFill>
                    <a:srgbClr val="3C3C41"/>
                  </a:solidFill>
                </a:rPr>
                <a:t>Azure Resource Manager (ARM)</a:t>
              </a:r>
            </a:p>
          </p:txBody>
        </p:sp>
        <p:sp>
          <p:nvSpPr>
            <p:cNvPr id="74" name="Rectangle 73">
              <a:extLst>
                <a:ext uri="{FF2B5EF4-FFF2-40B4-BE49-F238E27FC236}">
                  <a16:creationId xmlns:a16="http://schemas.microsoft.com/office/drawing/2014/main" id="{7B6DE2C8-DC57-4F5B-B6CC-2DBFD599D84E}"/>
                </a:ext>
              </a:extLst>
            </p:cNvPr>
            <p:cNvSpPr/>
            <p:nvPr/>
          </p:nvSpPr>
          <p:spPr bwMode="auto">
            <a:xfrm>
              <a:off x="4989483" y="5850359"/>
              <a:ext cx="1385852" cy="253916"/>
            </a:xfrm>
            <a:prstGeom prst="rect">
              <a:avLst/>
            </a:prstGeom>
            <a:noFill/>
          </p:spPr>
          <p:txBody>
            <a:bodyPr lIns="182854" tIns="146284" rIns="182854" bIns="146284" anchor="ctr" anchorCtr="0">
              <a:noAutofit/>
            </a:bodyPr>
            <a:lstStyle/>
            <a:p>
              <a:pPr defTabSz="914367">
                <a:spcBef>
                  <a:spcPts val="800"/>
                </a:spcBef>
                <a:buSzPct val="90000"/>
              </a:pPr>
              <a:r>
                <a:rPr lang="en-US" sz="1029" kern="0">
                  <a:solidFill>
                    <a:srgbClr val="3C3C41"/>
                  </a:solidFill>
                  <a:latin typeface="Segoe UI Semibold"/>
                  <a:cs typeface="Segoe UI" pitchFamily="34" charset="0"/>
                </a:rPr>
                <a:t>Azure Identity</a:t>
              </a:r>
            </a:p>
          </p:txBody>
        </p:sp>
        <p:sp>
          <p:nvSpPr>
            <p:cNvPr id="63" name="people_3" title="Icon of a person surrounded by brackets">
              <a:extLst>
                <a:ext uri="{FF2B5EF4-FFF2-40B4-BE49-F238E27FC236}">
                  <a16:creationId xmlns:a16="http://schemas.microsoft.com/office/drawing/2014/main" id="{53DB8E66-E63F-4F3F-BE86-7A3D9044C269}"/>
                </a:ext>
              </a:extLst>
            </p:cNvPr>
            <p:cNvSpPr>
              <a:spLocks noChangeAspect="1" noEditPoints="1"/>
            </p:cNvSpPr>
            <p:nvPr/>
          </p:nvSpPr>
          <p:spPr bwMode="auto">
            <a:xfrm>
              <a:off x="4658833" y="5794437"/>
              <a:ext cx="362859" cy="3657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84" name="ID" title="Icon of a person with three stacked lines of text to the right of them">
              <a:extLst>
                <a:ext uri="{FF2B5EF4-FFF2-40B4-BE49-F238E27FC236}">
                  <a16:creationId xmlns:a16="http://schemas.microsoft.com/office/drawing/2014/main" id="{BD991859-178B-43E4-9646-0857CAE50531}"/>
                </a:ext>
              </a:extLst>
            </p:cNvPr>
            <p:cNvSpPr>
              <a:spLocks noChangeAspect="1" noEditPoints="1"/>
            </p:cNvSpPr>
            <p:nvPr/>
          </p:nvSpPr>
          <p:spPr bwMode="auto">
            <a:xfrm>
              <a:off x="1236062" y="584529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nvGrpSpPr>
          <p:cNvPr id="85" name="Group 84" descr="AUTOMATED MANAGEMENT&#10;AT SCALE&#10;">
            <a:extLst>
              <a:ext uri="{FF2B5EF4-FFF2-40B4-BE49-F238E27FC236}">
                <a16:creationId xmlns:a16="http://schemas.microsoft.com/office/drawing/2014/main" id="{9D3C64FC-6938-41AC-A0A3-1D95DA2A8644}"/>
              </a:ext>
            </a:extLst>
          </p:cNvPr>
          <p:cNvGrpSpPr/>
          <p:nvPr/>
        </p:nvGrpSpPr>
        <p:grpSpPr>
          <a:xfrm>
            <a:off x="4468239" y="1724739"/>
            <a:ext cx="758624" cy="758624"/>
            <a:chOff x="719377" y="2149976"/>
            <a:chExt cx="955031" cy="955031"/>
          </a:xfrm>
        </p:grpSpPr>
        <p:sp>
          <p:nvSpPr>
            <p:cNvPr id="86" name="Oval 85">
              <a:extLst>
                <a:ext uri="{FF2B5EF4-FFF2-40B4-BE49-F238E27FC236}">
                  <a16:creationId xmlns:a16="http://schemas.microsoft.com/office/drawing/2014/main" id="{E3CA61B2-D194-4B7B-8DFF-B380E12B61E7}"/>
                </a:ext>
                <a:ext uri="{C183D7F6-B498-43B3-948B-1728B52AA6E4}">
                  <adec:decorative xmlns:adec="http://schemas.microsoft.com/office/drawing/2017/decorative" val="0"/>
                </a:ext>
              </a:extLst>
            </p:cNvPr>
            <p:cNvSpPr/>
            <p:nvPr/>
          </p:nvSpPr>
          <p:spPr bwMode="auto">
            <a:xfrm>
              <a:off x="719377" y="2149976"/>
              <a:ext cx="955031" cy="955031"/>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Financial_E7BB" title="Icon of a chart made of vertical lines with a line tracing the top of each, turning into an arrow pointing up">
              <a:extLst>
                <a:ext uri="{FF2B5EF4-FFF2-40B4-BE49-F238E27FC236}">
                  <a16:creationId xmlns:a16="http://schemas.microsoft.com/office/drawing/2014/main" id="{A5496044-D2DA-41EC-86C3-4BA2151A302C}"/>
                </a:ext>
              </a:extLst>
            </p:cNvPr>
            <p:cNvSpPr>
              <a:spLocks noChangeAspect="1" noEditPoints="1"/>
            </p:cNvSpPr>
            <p:nvPr/>
          </p:nvSpPr>
          <p:spPr bwMode="auto">
            <a:xfrm>
              <a:off x="1022192" y="2471652"/>
              <a:ext cx="349402" cy="31167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grpSp>
        <p:nvGrpSpPr>
          <p:cNvPr id="30" name="Group 29" descr="Lock icon">
            <a:extLst>
              <a:ext uri="{FF2B5EF4-FFF2-40B4-BE49-F238E27FC236}">
                <a16:creationId xmlns:a16="http://schemas.microsoft.com/office/drawing/2014/main" id="{BAD059C0-1AAA-42F6-A47B-6880AC0428F3}"/>
              </a:ext>
            </a:extLst>
          </p:cNvPr>
          <p:cNvGrpSpPr/>
          <p:nvPr/>
        </p:nvGrpSpPr>
        <p:grpSpPr>
          <a:xfrm>
            <a:off x="5715629" y="1724739"/>
            <a:ext cx="758624" cy="758624"/>
            <a:chOff x="4961923" y="1668229"/>
            <a:chExt cx="955031" cy="955031"/>
          </a:xfrm>
        </p:grpSpPr>
        <p:sp>
          <p:nvSpPr>
            <p:cNvPr id="88" name="Oval 87">
              <a:extLst>
                <a:ext uri="{FF2B5EF4-FFF2-40B4-BE49-F238E27FC236}">
                  <a16:creationId xmlns:a16="http://schemas.microsoft.com/office/drawing/2014/main" id="{66A238EC-C215-42C0-B1F4-D4CF0DEC14AC}"/>
                </a:ext>
                <a:ext uri="{C183D7F6-B498-43B3-948B-1728B52AA6E4}">
                  <adec:decorative xmlns:adec="http://schemas.microsoft.com/office/drawing/2017/decorative" val="1"/>
                </a:ext>
              </a:extLst>
            </p:cNvPr>
            <p:cNvSpPr/>
            <p:nvPr/>
          </p:nvSpPr>
          <p:spPr bwMode="auto">
            <a:xfrm>
              <a:off x="4961923" y="1668229"/>
              <a:ext cx="955031" cy="955031"/>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Lock" title="Icon of a padlock">
              <a:extLst>
                <a:ext uri="{FF2B5EF4-FFF2-40B4-BE49-F238E27FC236}">
                  <a16:creationId xmlns:a16="http://schemas.microsoft.com/office/drawing/2014/main" id="{866D3399-6F94-45F6-A25D-34935680810E}"/>
                </a:ext>
              </a:extLst>
            </p:cNvPr>
            <p:cNvSpPr>
              <a:spLocks noChangeAspect="1" noEditPoints="1"/>
            </p:cNvSpPr>
            <p:nvPr/>
          </p:nvSpPr>
          <p:spPr bwMode="auto">
            <a:xfrm>
              <a:off x="5286068" y="1931387"/>
              <a:ext cx="306740" cy="42871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grpSp>
        <p:nvGrpSpPr>
          <p:cNvPr id="31" name="Group 30" descr="Notepad icon">
            <a:extLst>
              <a:ext uri="{FF2B5EF4-FFF2-40B4-BE49-F238E27FC236}">
                <a16:creationId xmlns:a16="http://schemas.microsoft.com/office/drawing/2014/main" id="{E0453328-4796-4C44-9631-4D0B2CD84A83}"/>
              </a:ext>
            </a:extLst>
          </p:cNvPr>
          <p:cNvGrpSpPr/>
          <p:nvPr/>
        </p:nvGrpSpPr>
        <p:grpSpPr>
          <a:xfrm>
            <a:off x="6963019" y="1724739"/>
            <a:ext cx="758624" cy="758624"/>
            <a:chOff x="9173330" y="1668229"/>
            <a:chExt cx="955031" cy="955031"/>
          </a:xfrm>
        </p:grpSpPr>
        <p:sp>
          <p:nvSpPr>
            <p:cNvPr id="90" name="Oval 89">
              <a:extLst>
                <a:ext uri="{FF2B5EF4-FFF2-40B4-BE49-F238E27FC236}">
                  <a16:creationId xmlns:a16="http://schemas.microsoft.com/office/drawing/2014/main" id="{B40D872F-53E5-416C-A96F-142419615461}"/>
                </a:ext>
                <a:ext uri="{C183D7F6-B498-43B3-948B-1728B52AA6E4}">
                  <adec:decorative xmlns:adec="http://schemas.microsoft.com/office/drawing/2017/decorative" val="1"/>
                </a:ext>
              </a:extLst>
            </p:cNvPr>
            <p:cNvSpPr/>
            <p:nvPr/>
          </p:nvSpPr>
          <p:spPr bwMode="auto">
            <a:xfrm>
              <a:off x="9173330" y="1668229"/>
              <a:ext cx="955031" cy="955031"/>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book_2" title="Icon of a book and a pencil">
              <a:extLst>
                <a:ext uri="{FF2B5EF4-FFF2-40B4-BE49-F238E27FC236}">
                  <a16:creationId xmlns:a16="http://schemas.microsoft.com/office/drawing/2014/main" id="{90C4A43E-6DA7-417C-AE35-3D042F498A9C}"/>
                </a:ext>
              </a:extLst>
            </p:cNvPr>
            <p:cNvSpPr>
              <a:spLocks noChangeAspect="1" noEditPoints="1"/>
            </p:cNvSpPr>
            <p:nvPr/>
          </p:nvSpPr>
          <p:spPr bwMode="auto">
            <a:xfrm>
              <a:off x="9460023" y="1971558"/>
              <a:ext cx="381644" cy="348372"/>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sp>
        <p:nvSpPr>
          <p:cNvPr id="2" name="Rectangle 1">
            <a:extLst>
              <a:ext uri="{FF2B5EF4-FFF2-40B4-BE49-F238E27FC236}">
                <a16:creationId xmlns:a16="http://schemas.microsoft.com/office/drawing/2014/main" id="{00FC09AF-366D-45EA-9A68-E15B4D8BCDC9}"/>
              </a:ext>
            </a:extLst>
          </p:cNvPr>
          <p:cNvSpPr/>
          <p:nvPr/>
        </p:nvSpPr>
        <p:spPr bwMode="auto">
          <a:xfrm>
            <a:off x="455995" y="5976652"/>
            <a:ext cx="11306469" cy="380579"/>
          </a:xfrm>
          <a:prstGeom prst="rect">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50" dirty="0">
              <a:solidFill>
                <a:schemeClr val="bg1"/>
              </a:solidFill>
              <a:latin typeface="Segoe UI"/>
              <a:cs typeface="Segoe UI" pitchFamily="34" charset="0"/>
            </a:endParaRPr>
          </a:p>
        </p:txBody>
      </p:sp>
    </p:spTree>
    <p:extLst>
      <p:ext uri="{BB962C8B-B14F-4D97-AF65-F5344CB8AC3E}">
        <p14:creationId xmlns:p14="http://schemas.microsoft.com/office/powerpoint/2010/main" val="592339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1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2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par>
                                <p:cTn id="22" presetID="1" presetClass="entr" presetSubtype="0" fill="hold" grpId="0" nodeType="withEffect">
                                  <p:stCondLst>
                                    <p:cond delay="250"/>
                                  </p:stCondLst>
                                  <p:childTnLst>
                                    <p:set>
                                      <p:cBhvr>
                                        <p:cTn id="23" dur="1" fill="hold">
                                          <p:stCondLst>
                                            <p:cond delay="0"/>
                                          </p:stCondLst>
                                        </p:cTn>
                                        <p:tgtEl>
                                          <p:spTgt spid="19"/>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250" fill="hold"/>
                                        <p:tgtEl>
                                          <p:spTgt spid="19"/>
                                        </p:tgtEl>
                                      </p:cBhvr>
                                      <p:by x="0" y="0"/>
                                    </p:animScale>
                                  </p:childTnLst>
                                </p:cTn>
                              </p:par>
                              <p:par>
                                <p:cTn id="26" presetID="10" presetClass="entr" presetSubtype="0" fill="hold" nodeType="withEffect">
                                  <p:stCondLst>
                                    <p:cond delay="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42" presetClass="path" presetSubtype="0" decel="100000" fill="hold" nodeType="withEffect">
                                  <p:stCondLst>
                                    <p:cond delay="250"/>
                                  </p:stCondLst>
                                  <p:childTnLst>
                                    <p:animMotion origin="layout" path="M -3.93924E-6 2.86428E-6 L -3.93924E-6 0.01929 " pathEditMode="relative" rAng="0" ptsTypes="AA">
                                      <p:cBhvr>
                                        <p:cTn id="30" dur="500" spd="-100000" fill="hold"/>
                                        <p:tgtEl>
                                          <p:spTgt spid="27"/>
                                        </p:tgtEl>
                                        <p:attrNameLst>
                                          <p:attrName>ppt_x</p:attrName>
                                          <p:attrName>ppt_y</p:attrName>
                                        </p:attrNameLst>
                                      </p:cBhvr>
                                      <p:rCtr x="0" y="953"/>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1" presetClass="entr" presetSubtype="0" fill="hold" grpId="0" nodeType="withEffect">
                                  <p:stCondLst>
                                    <p:cond delay="250"/>
                                  </p:stCondLst>
                                  <p:childTnLst>
                                    <p:set>
                                      <p:cBhvr>
                                        <p:cTn id="37" dur="1" fill="hold">
                                          <p:stCondLst>
                                            <p:cond delay="0"/>
                                          </p:stCondLst>
                                        </p:cTn>
                                        <p:tgtEl>
                                          <p:spTgt spid="57"/>
                                        </p:tgtEl>
                                        <p:attrNameLst>
                                          <p:attrName>style.visibility</p:attrName>
                                        </p:attrNameLst>
                                      </p:cBhvr>
                                      <p:to>
                                        <p:strVal val="visible"/>
                                      </p:to>
                                    </p:set>
                                  </p:childTnLst>
                                </p:cTn>
                              </p:par>
                              <p:par>
                                <p:cTn id="38" presetID="6" presetClass="emph" presetSubtype="0" accel="100000" autoRev="1" fill="hold" grpId="1" nodeType="withEffect">
                                  <p:stCondLst>
                                    <p:cond delay="0"/>
                                  </p:stCondLst>
                                  <p:childTnLst>
                                    <p:animScale>
                                      <p:cBhvr>
                                        <p:cTn id="39" dur="250" fill="hold"/>
                                        <p:tgtEl>
                                          <p:spTgt spid="57"/>
                                        </p:tgtEl>
                                      </p:cBhvr>
                                      <p:by x="0" y="0"/>
                                    </p:animScale>
                                  </p:childTnLst>
                                </p:cTn>
                              </p:par>
                              <p:par>
                                <p:cTn id="40" presetID="10" presetClass="entr" presetSubtype="0" fill="hold" nodeType="withEffect">
                                  <p:stCondLst>
                                    <p:cond delay="25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250"/>
                                        <p:tgtEl>
                                          <p:spTgt spid="28"/>
                                        </p:tgtEl>
                                      </p:cBhvr>
                                    </p:animEffect>
                                  </p:childTnLst>
                                </p:cTn>
                              </p:par>
                              <p:par>
                                <p:cTn id="43" presetID="42" presetClass="path" presetSubtype="0" decel="100000" fill="hold" nodeType="withEffect">
                                  <p:stCondLst>
                                    <p:cond delay="250"/>
                                  </p:stCondLst>
                                  <p:childTnLst>
                                    <p:animMotion origin="layout" path="M 2.12663E-6 -3.91739E-6 L 2.12663E-6 0.01907 " pathEditMode="relative" rAng="0" ptsTypes="AA">
                                      <p:cBhvr>
                                        <p:cTn id="44" dur="500" spd="-100000" fill="hold"/>
                                        <p:tgtEl>
                                          <p:spTgt spid="28"/>
                                        </p:tgtEl>
                                        <p:attrNameLst>
                                          <p:attrName>ppt_x</p:attrName>
                                          <p:attrName>ppt_y</p:attrName>
                                        </p:attrNameLst>
                                      </p:cBhvr>
                                      <p:rCtr x="0" y="953"/>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1" presetClass="entr" presetSubtype="0" fill="hold" grpId="0" nodeType="withEffect">
                                  <p:stCondLst>
                                    <p:cond delay="250"/>
                                  </p:stCondLst>
                                  <p:childTnLst>
                                    <p:set>
                                      <p:cBhvr>
                                        <p:cTn id="51" dur="1" fill="hold">
                                          <p:stCondLst>
                                            <p:cond delay="0"/>
                                          </p:stCondLst>
                                        </p:cTn>
                                        <p:tgtEl>
                                          <p:spTgt spid="58"/>
                                        </p:tgtEl>
                                        <p:attrNameLst>
                                          <p:attrName>style.visibility</p:attrName>
                                        </p:attrNameLst>
                                      </p:cBhvr>
                                      <p:to>
                                        <p:strVal val="visible"/>
                                      </p:to>
                                    </p:set>
                                  </p:childTnLst>
                                </p:cTn>
                              </p:par>
                              <p:par>
                                <p:cTn id="52" presetID="6" presetClass="emph" presetSubtype="0" accel="100000" autoRev="1" fill="hold" grpId="1" nodeType="withEffect">
                                  <p:stCondLst>
                                    <p:cond delay="0"/>
                                  </p:stCondLst>
                                  <p:childTnLst>
                                    <p:animScale>
                                      <p:cBhvr>
                                        <p:cTn id="53" dur="250" fill="hold"/>
                                        <p:tgtEl>
                                          <p:spTgt spid="58"/>
                                        </p:tgtEl>
                                      </p:cBhvr>
                                      <p:by x="0" y="0"/>
                                    </p:animScale>
                                  </p:childTnLst>
                                </p:cTn>
                              </p:par>
                              <p:par>
                                <p:cTn id="54" presetID="10" presetClass="entr" presetSubtype="0" fill="hold" nodeType="withEffect">
                                  <p:stCondLst>
                                    <p:cond delay="25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250"/>
                                        <p:tgtEl>
                                          <p:spTgt spid="29"/>
                                        </p:tgtEl>
                                      </p:cBhvr>
                                    </p:animEffect>
                                  </p:childTnLst>
                                </p:cTn>
                              </p:par>
                              <p:par>
                                <p:cTn id="57" presetID="42" presetClass="path" presetSubtype="0" decel="100000" fill="hold" nodeType="withEffect">
                                  <p:stCondLst>
                                    <p:cond delay="250"/>
                                  </p:stCondLst>
                                  <p:childTnLst>
                                    <p:animMotion origin="layout" path="M -5.94843E-7 1.7567E-6 L -5.94843E-7 0.02042 " pathEditMode="relative" rAng="0" ptsTypes="AA">
                                      <p:cBhvr>
                                        <p:cTn id="58" dur="500" spd="-100000" fill="hold"/>
                                        <p:tgtEl>
                                          <p:spTgt spid="29"/>
                                        </p:tgtEl>
                                        <p:attrNameLst>
                                          <p:attrName>ppt_x</p:attrName>
                                          <p:attrName>ppt_y</p:attrName>
                                        </p:attrNameLst>
                                      </p:cBhvr>
                                      <p:rCtr x="0" y="1021"/>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animBg="1"/>
      <p:bldP spid="56" grpId="0" animBg="1"/>
      <p:bldP spid="49" grpId="0" animBg="1"/>
      <p:bldP spid="19" grpId="0" animBg="1"/>
      <p:bldP spid="19" grpId="1" animBg="1"/>
      <p:bldP spid="57" grpId="0" animBg="1"/>
      <p:bldP spid="57" grpId="1" animBg="1"/>
      <p:bldP spid="58" grpId="0" animBg="1"/>
      <p:bldP spid="58" grpId="1"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oter Placeholder 95">
            <a:extLst>
              <a:ext uri="{FF2B5EF4-FFF2-40B4-BE49-F238E27FC236}">
                <a16:creationId xmlns:a16="http://schemas.microsoft.com/office/drawing/2014/main" id="{35514F54-8A52-4E07-AAC4-552A608D3EE0}"/>
              </a:ext>
            </a:extLst>
          </p:cNvPr>
          <p:cNvSpPr>
            <a:spLocks noGrp="1"/>
          </p:cNvSpPr>
          <p:nvPr>
            <p:ph type="ftr" sz="quarter" idx="3"/>
          </p:nvPr>
        </p:nvSpPr>
        <p:spPr>
          <a:xfrm>
            <a:off x="361839" y="6449766"/>
            <a:ext cx="11586711" cy="118279"/>
          </a:xfrm>
        </p:spPr>
        <p:txBody>
          <a:bodyPr/>
          <a:lstStyle/>
          <a:p>
            <a:pPr defTabSz="914367"/>
            <a:r>
              <a:rPr lang="en-US">
                <a:solidFill>
                  <a:srgbClr val="FFFFFF">
                    <a:lumMod val="65000"/>
                  </a:srgbClr>
                </a:solidFill>
                <a:latin typeface="Segoe UI"/>
              </a:rPr>
              <a:t>© Microsoft Corporation                                                                                  								                                Azure </a:t>
            </a:r>
          </a:p>
        </p:txBody>
      </p:sp>
      <p:sp>
        <p:nvSpPr>
          <p:cNvPr id="23" name="Rectangle 22">
            <a:extLst>
              <a:ext uri="{FF2B5EF4-FFF2-40B4-BE49-F238E27FC236}">
                <a16:creationId xmlns:a16="http://schemas.microsoft.com/office/drawing/2014/main" id="{6507B289-6E25-4073-A052-0B237DCEF099}"/>
              </a:ext>
              <a:ext uri="{C183D7F6-B498-43B3-948B-1728B52AA6E4}">
                <adec:decorative xmlns:adec="http://schemas.microsoft.com/office/drawing/2017/decorative" val="1"/>
              </a:ext>
            </a:extLst>
          </p:cNvPr>
          <p:cNvSpPr/>
          <p:nvPr/>
        </p:nvSpPr>
        <p:spPr bwMode="auto">
          <a:xfrm>
            <a:off x="468447" y="4395458"/>
            <a:ext cx="11280006" cy="1272539"/>
          </a:xfrm>
          <a:prstGeom prst="rect">
            <a:avLst/>
          </a:prstGeom>
          <a:noFill/>
          <a:ln w="15875"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396CFCF1-11B9-4617-9F42-9AC0131B0DC8}"/>
              </a:ext>
            </a:extLst>
          </p:cNvPr>
          <p:cNvSpPr/>
          <p:nvPr/>
        </p:nvSpPr>
        <p:spPr bwMode="auto">
          <a:xfrm>
            <a:off x="420483" y="2159557"/>
            <a:ext cx="11303071" cy="223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rgbClr val="EBEBEB">
                    <a:alpha val="0"/>
                  </a:srgbClr>
                </a:solidFill>
                <a:latin typeface="Segoe UI"/>
                <a:ea typeface="Segoe UI" pitchFamily="34" charset="0"/>
                <a:cs typeface="Segoe UI" pitchFamily="34" charset="0"/>
              </a:rPr>
              <a:t>1</a:t>
            </a:r>
          </a:p>
        </p:txBody>
      </p:sp>
      <p:sp>
        <p:nvSpPr>
          <p:cNvPr id="60" name="TextBox 59">
            <a:extLst>
              <a:ext uri="{FF2B5EF4-FFF2-40B4-BE49-F238E27FC236}">
                <a16:creationId xmlns:a16="http://schemas.microsoft.com/office/drawing/2014/main" id="{D1BB8A41-A126-45EC-86E2-E348A706DFED}"/>
              </a:ext>
            </a:extLst>
          </p:cNvPr>
          <p:cNvSpPr txBox="1"/>
          <p:nvPr/>
        </p:nvSpPr>
        <p:spPr>
          <a:xfrm>
            <a:off x="1420599" y="3014314"/>
            <a:ext cx="924603" cy="190087"/>
          </a:xfrm>
          <a:prstGeom prst="rect">
            <a:avLst/>
          </a:prstGeom>
          <a:noFill/>
        </p:spPr>
        <p:txBody>
          <a:bodyPr wrap="none" lIns="0" tIns="0" rIns="0" bIns="0" rtlCol="0">
            <a:spAutoFit/>
          </a:bodyPr>
          <a:lstStyle/>
          <a:p>
            <a:pPr defTabSz="896386">
              <a:lnSpc>
                <a:spcPct val="90000"/>
              </a:lnSpc>
              <a:defRPr/>
            </a:pPr>
            <a:r>
              <a:rPr lang="en-US" sz="1372">
                <a:solidFill>
                  <a:srgbClr val="3C3C41"/>
                </a:solidFill>
                <a:latin typeface="Segoe UI Semibold"/>
                <a:ea typeface="Segoe UI Black" panose="020B0A02040204020203" pitchFamily="34" charset="0"/>
              </a:rPr>
              <a:t>MSP tenant</a:t>
            </a:r>
          </a:p>
        </p:txBody>
      </p:sp>
      <p:grpSp>
        <p:nvGrpSpPr>
          <p:cNvPr id="139" name="Group 138" descr="book, gear, and graph icn">
            <a:extLst>
              <a:ext uri="{FF2B5EF4-FFF2-40B4-BE49-F238E27FC236}">
                <a16:creationId xmlns:a16="http://schemas.microsoft.com/office/drawing/2014/main" id="{959D92FA-C207-425B-A458-5FB868210BF6}"/>
              </a:ext>
            </a:extLst>
          </p:cNvPr>
          <p:cNvGrpSpPr/>
          <p:nvPr/>
        </p:nvGrpSpPr>
        <p:grpSpPr>
          <a:xfrm>
            <a:off x="930034" y="3503640"/>
            <a:ext cx="448707" cy="437163"/>
            <a:chOff x="5914519" y="4486751"/>
            <a:chExt cx="457705" cy="445929"/>
          </a:xfrm>
        </p:grpSpPr>
        <p:sp>
          <p:nvSpPr>
            <p:cNvPr id="135" name="Processing_E9F5" title="Icon of two interlocked gears">
              <a:extLst>
                <a:ext uri="{FF2B5EF4-FFF2-40B4-BE49-F238E27FC236}">
                  <a16:creationId xmlns:a16="http://schemas.microsoft.com/office/drawing/2014/main" id="{54BFCD8A-88D9-4D76-B984-919D1ED4CC9C}"/>
                </a:ext>
              </a:extLst>
            </p:cNvPr>
            <p:cNvSpPr>
              <a:spLocks noChangeAspect="1" noEditPoints="1"/>
            </p:cNvSpPr>
            <p:nvPr/>
          </p:nvSpPr>
          <p:spPr bwMode="auto">
            <a:xfrm rot="4396785" flipH="1">
              <a:off x="6066648" y="4501866"/>
              <a:ext cx="234234" cy="20400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36" name="Dictionary_E82D" title="Icon of a book">
              <a:extLst>
                <a:ext uri="{FF2B5EF4-FFF2-40B4-BE49-F238E27FC236}">
                  <a16:creationId xmlns:a16="http://schemas.microsoft.com/office/drawing/2014/main" id="{F20C67CA-36AA-4667-83CF-BCD0319E3752}"/>
                </a:ext>
              </a:extLst>
            </p:cNvPr>
            <p:cNvSpPr>
              <a:spLocks noChangeAspect="1" noEditPoints="1"/>
            </p:cNvSpPr>
            <p:nvPr/>
          </p:nvSpPr>
          <p:spPr bwMode="auto">
            <a:xfrm>
              <a:off x="5914519" y="4677777"/>
              <a:ext cx="203960" cy="254903"/>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37" name="BarChartVertical_E9EC" title="Icon of a vertical bar graph">
              <a:extLst>
                <a:ext uri="{FF2B5EF4-FFF2-40B4-BE49-F238E27FC236}">
                  <a16:creationId xmlns:a16="http://schemas.microsoft.com/office/drawing/2014/main" id="{74289E54-BB57-4135-8210-7E4695979BB4}"/>
                </a:ext>
              </a:extLst>
            </p:cNvPr>
            <p:cNvSpPr>
              <a:spLocks noChangeAspect="1" noEditPoints="1"/>
            </p:cNvSpPr>
            <p:nvPr/>
          </p:nvSpPr>
          <p:spPr bwMode="auto">
            <a:xfrm>
              <a:off x="6168264" y="4728673"/>
              <a:ext cx="203960" cy="204007"/>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grpSp>
      <p:sp>
        <p:nvSpPr>
          <p:cNvPr id="140" name="TextBox 139">
            <a:extLst>
              <a:ext uri="{FF2B5EF4-FFF2-40B4-BE49-F238E27FC236}">
                <a16:creationId xmlns:a16="http://schemas.microsoft.com/office/drawing/2014/main" id="{0022986B-C0EB-4750-B5F5-48F29E7D8C5A}"/>
              </a:ext>
            </a:extLst>
          </p:cNvPr>
          <p:cNvSpPr txBox="1"/>
          <p:nvPr/>
        </p:nvSpPr>
        <p:spPr>
          <a:xfrm>
            <a:off x="1599861" y="3494418"/>
            <a:ext cx="1247010" cy="455607"/>
          </a:xfrm>
          <a:prstGeom prst="rect">
            <a:avLst/>
          </a:prstGeom>
          <a:noFill/>
        </p:spPr>
        <p:txBody>
          <a:bodyPr wrap="none" lIns="0" tIns="0" rIns="0" bIns="0" rtlCol="0">
            <a:spAutoFit/>
          </a:bodyPr>
          <a:lstStyle/>
          <a:p>
            <a:pPr defTabSz="896386">
              <a:lnSpc>
                <a:spcPct val="90000"/>
              </a:lnSpc>
              <a:spcAft>
                <a:spcPts val="588"/>
              </a:spcAft>
              <a:defRPr/>
            </a:pPr>
            <a:r>
              <a:rPr lang="en-US" sz="1372">
                <a:solidFill>
                  <a:srgbClr val="3C3C41"/>
                </a:solidFill>
                <a:latin typeface="Segoe UI"/>
                <a:ea typeface="Segoe UI Black" panose="020B0A02040204020203" pitchFamily="34" charset="0"/>
              </a:rPr>
              <a:t>MSP directory</a:t>
            </a:r>
          </a:p>
          <a:p>
            <a:pPr defTabSz="896386">
              <a:lnSpc>
                <a:spcPct val="90000"/>
              </a:lnSpc>
              <a:spcAft>
                <a:spcPts val="588"/>
              </a:spcAft>
              <a:defRPr/>
            </a:pPr>
            <a:r>
              <a:rPr lang="en-US" sz="1372">
                <a:solidFill>
                  <a:srgbClr val="3C3C41"/>
                </a:solidFill>
                <a:latin typeface="Segoe UI"/>
                <a:ea typeface="Segoe UI Black" panose="020B0A02040204020203" pitchFamily="34" charset="0"/>
              </a:rPr>
              <a:t>MSP user group</a:t>
            </a:r>
          </a:p>
        </p:txBody>
      </p:sp>
      <p:sp>
        <p:nvSpPr>
          <p:cNvPr id="125" name="TextBox 124">
            <a:extLst>
              <a:ext uri="{FF2B5EF4-FFF2-40B4-BE49-F238E27FC236}">
                <a16:creationId xmlns:a16="http://schemas.microsoft.com/office/drawing/2014/main" id="{E212F212-B835-487E-8A84-1CD952631AAD}"/>
              </a:ext>
            </a:extLst>
          </p:cNvPr>
          <p:cNvSpPr txBox="1"/>
          <p:nvPr/>
        </p:nvSpPr>
        <p:spPr>
          <a:xfrm>
            <a:off x="1259172" y="2369415"/>
            <a:ext cx="7248409" cy="217243"/>
          </a:xfrm>
          <a:prstGeom prst="rect">
            <a:avLst/>
          </a:prstGeom>
          <a:noFill/>
        </p:spPr>
        <p:txBody>
          <a:bodyPr wrap="none" lIns="0" tIns="0" rIns="0" bIns="0" rtlCol="0">
            <a:spAutoFit/>
          </a:bodyPr>
          <a:lstStyle/>
          <a:p>
            <a:pPr defTabSz="896386">
              <a:lnSpc>
                <a:spcPct val="90000"/>
              </a:lnSpc>
              <a:defRPr/>
            </a:pPr>
            <a:r>
              <a:rPr lang="en-US" sz="1568">
                <a:solidFill>
                  <a:srgbClr val="0078D3"/>
                </a:solidFill>
                <a:latin typeface="Segoe UI Semibold"/>
                <a:ea typeface="Segoe UI Black" panose="020B0A02040204020203" pitchFamily="34" charset="0"/>
              </a:rPr>
              <a:t>MSP connects to each customer cloud individually, takes 4X the amount of time</a:t>
            </a:r>
          </a:p>
        </p:txBody>
      </p:sp>
      <p:sp>
        <p:nvSpPr>
          <p:cNvPr id="5" name="Title 4">
            <a:extLst>
              <a:ext uri="{FF2B5EF4-FFF2-40B4-BE49-F238E27FC236}">
                <a16:creationId xmlns:a16="http://schemas.microsoft.com/office/drawing/2014/main" id="{B33C081F-10AE-4D00-A7F2-8ED32293F00A}"/>
              </a:ext>
            </a:extLst>
          </p:cNvPr>
          <p:cNvSpPr>
            <a:spLocks noGrp="1"/>
          </p:cNvSpPr>
          <p:nvPr>
            <p:ph type="title"/>
          </p:nvPr>
        </p:nvSpPr>
        <p:spPr>
          <a:xfrm>
            <a:off x="455995" y="620827"/>
            <a:ext cx="11306469" cy="804604"/>
          </a:xfrm>
        </p:spPr>
        <p:txBody>
          <a:bodyPr/>
          <a:lstStyle/>
          <a:p>
            <a:r>
              <a:rPr lang="en-US" dirty="0"/>
              <a:t>The secret sauce to Azure delegated resource management lies in being able to project customer resources into the partners environment</a:t>
            </a:r>
          </a:p>
        </p:txBody>
      </p:sp>
      <p:sp>
        <p:nvSpPr>
          <p:cNvPr id="24" name="Rectangle 23">
            <a:extLst>
              <a:ext uri="{FF2B5EF4-FFF2-40B4-BE49-F238E27FC236}">
                <a16:creationId xmlns:a16="http://schemas.microsoft.com/office/drawing/2014/main" id="{5AB05BE8-DBFC-4014-A117-A1806AC8A6EE}"/>
              </a:ext>
            </a:extLst>
          </p:cNvPr>
          <p:cNvSpPr/>
          <p:nvPr/>
        </p:nvSpPr>
        <p:spPr>
          <a:xfrm>
            <a:off x="745961" y="4542971"/>
            <a:ext cx="1114878" cy="573280"/>
          </a:xfrm>
          <a:prstGeom prst="rect">
            <a:avLst/>
          </a:prstGeom>
        </p:spPr>
        <p:txBody>
          <a:bodyPr wrap="none">
            <a:spAutoFit/>
          </a:bodyPr>
          <a:lstStyle/>
          <a:p>
            <a:pPr defTabSz="914367"/>
            <a:r>
              <a:rPr lang="en-US" sz="1568">
                <a:solidFill>
                  <a:srgbClr val="0078D3"/>
                </a:solidFill>
                <a:latin typeface="Segoe UI Semibold"/>
                <a:ea typeface="Segoe UI Black" panose="020B0A02040204020203" pitchFamily="34" charset="0"/>
              </a:rPr>
              <a:t>Customer </a:t>
            </a:r>
            <a:br>
              <a:rPr lang="en-US" sz="1568">
                <a:solidFill>
                  <a:srgbClr val="0078D3"/>
                </a:solidFill>
                <a:latin typeface="Segoe UI Semibold"/>
                <a:ea typeface="Segoe UI Black" panose="020B0A02040204020203" pitchFamily="34" charset="0"/>
              </a:rPr>
            </a:br>
            <a:r>
              <a:rPr lang="en-US" sz="1568">
                <a:solidFill>
                  <a:srgbClr val="0078D3"/>
                </a:solidFill>
                <a:latin typeface="Segoe UI Semibold"/>
                <a:ea typeface="Segoe UI Black" panose="020B0A02040204020203" pitchFamily="34" charset="0"/>
              </a:rPr>
              <a:t>directory </a:t>
            </a:r>
          </a:p>
        </p:txBody>
      </p:sp>
      <p:grpSp>
        <p:nvGrpSpPr>
          <p:cNvPr id="8" name="Group 7" descr="Gear and cloud icon">
            <a:extLst>
              <a:ext uri="{FF2B5EF4-FFF2-40B4-BE49-F238E27FC236}">
                <a16:creationId xmlns:a16="http://schemas.microsoft.com/office/drawing/2014/main" id="{640B0EE3-85FB-428C-B73B-EFD6B8611EA2}"/>
              </a:ext>
            </a:extLst>
          </p:cNvPr>
          <p:cNvGrpSpPr/>
          <p:nvPr/>
        </p:nvGrpSpPr>
        <p:grpSpPr>
          <a:xfrm>
            <a:off x="2845281" y="4594718"/>
            <a:ext cx="1692206" cy="369041"/>
            <a:chOff x="3124823" y="1833195"/>
            <a:chExt cx="1726138" cy="376441"/>
          </a:xfrm>
        </p:grpSpPr>
        <p:grpSp>
          <p:nvGrpSpPr>
            <p:cNvPr id="215" name="Group 214">
              <a:extLst>
                <a:ext uri="{FF2B5EF4-FFF2-40B4-BE49-F238E27FC236}">
                  <a16:creationId xmlns:a16="http://schemas.microsoft.com/office/drawing/2014/main" id="{4B3DB294-9C5C-45F9-9FBA-E3D9B689CE1D}"/>
                </a:ext>
              </a:extLst>
            </p:cNvPr>
            <p:cNvGrpSpPr/>
            <p:nvPr/>
          </p:nvGrpSpPr>
          <p:grpSpPr>
            <a:xfrm>
              <a:off x="3124823" y="1833195"/>
              <a:ext cx="562150" cy="376441"/>
              <a:chOff x="3124823" y="1833195"/>
              <a:chExt cx="562150" cy="376441"/>
            </a:xfrm>
          </p:grpSpPr>
          <p:sp>
            <p:nvSpPr>
              <p:cNvPr id="63" name="cloud" title="Icon of a cloud">
                <a:extLst>
                  <a:ext uri="{FF2B5EF4-FFF2-40B4-BE49-F238E27FC236}">
                    <a16:creationId xmlns:a16="http://schemas.microsoft.com/office/drawing/2014/main" id="{769CA72C-C214-43C8-A6F5-B0C4D9123576}"/>
                  </a:ext>
                </a:extLst>
              </p:cNvPr>
              <p:cNvSpPr>
                <a:spLocks noChangeAspect="1"/>
              </p:cNvSpPr>
              <p:nvPr/>
            </p:nvSpPr>
            <p:spPr bwMode="auto">
              <a:xfrm flipH="1">
                <a:off x="3229773" y="1920326"/>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nvGrpSpPr>
              <p:cNvPr id="64" name="Group 63">
                <a:extLst>
                  <a:ext uri="{FF2B5EF4-FFF2-40B4-BE49-F238E27FC236}">
                    <a16:creationId xmlns:a16="http://schemas.microsoft.com/office/drawing/2014/main" id="{C7576050-CF29-4E3D-AA52-0D880052E993}"/>
                  </a:ext>
                </a:extLst>
              </p:cNvPr>
              <p:cNvGrpSpPr/>
              <p:nvPr/>
            </p:nvGrpSpPr>
            <p:grpSpPr>
              <a:xfrm>
                <a:off x="3124823" y="1833195"/>
                <a:ext cx="173428" cy="188732"/>
                <a:chOff x="2103047" y="2336207"/>
                <a:chExt cx="173428" cy="188732"/>
              </a:xfrm>
            </p:grpSpPr>
            <p:grpSp>
              <p:nvGrpSpPr>
                <p:cNvPr id="67" name="Group 66">
                  <a:extLst>
                    <a:ext uri="{FF2B5EF4-FFF2-40B4-BE49-F238E27FC236}">
                      <a16:creationId xmlns:a16="http://schemas.microsoft.com/office/drawing/2014/main" id="{9DFB5904-0061-4B5C-8A8E-ADD437023EA4}"/>
                    </a:ext>
                  </a:extLst>
                </p:cNvPr>
                <p:cNvGrpSpPr/>
                <p:nvPr/>
              </p:nvGrpSpPr>
              <p:grpSpPr>
                <a:xfrm>
                  <a:off x="2103047" y="2336207"/>
                  <a:ext cx="173428" cy="188732"/>
                  <a:chOff x="1581149" y="2464594"/>
                  <a:chExt cx="161924" cy="176212"/>
                </a:xfrm>
              </p:grpSpPr>
              <p:cxnSp>
                <p:nvCxnSpPr>
                  <p:cNvPr id="69" name="Straight Connector 68">
                    <a:extLst>
                      <a:ext uri="{FF2B5EF4-FFF2-40B4-BE49-F238E27FC236}">
                        <a16:creationId xmlns:a16="http://schemas.microsoft.com/office/drawing/2014/main" id="{EF159FBC-2E0F-4A97-A16B-5981D442F627}"/>
                      </a:ext>
                    </a:extLst>
                  </p:cNvPr>
                  <p:cNvCxnSpPr/>
                  <p:nvPr/>
                </p:nvCxnSpPr>
                <p:spPr>
                  <a:xfrm>
                    <a:off x="1604864" y="2488307"/>
                    <a:ext cx="124601" cy="124601"/>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2742BD6-959E-44EB-B602-76C6079A2D50}"/>
                      </a:ext>
                    </a:extLst>
                  </p:cNvPr>
                  <p:cNvCxnSpPr>
                    <a:cxnSpLocks/>
                  </p:cNvCxnSpPr>
                  <p:nvPr/>
                </p:nvCxnSpPr>
                <p:spPr>
                  <a:xfrm>
                    <a:off x="1581151" y="2545556"/>
                    <a:ext cx="161924" cy="0"/>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068FF9-97D7-4D77-90D3-B74682D7F65F}"/>
                      </a:ext>
                    </a:extLst>
                  </p:cNvPr>
                  <p:cNvCxnSpPr>
                    <a:cxnSpLocks/>
                  </p:cNvCxnSpPr>
                  <p:nvPr/>
                </p:nvCxnSpPr>
                <p:spPr>
                  <a:xfrm flipV="1">
                    <a:off x="1594761" y="2488307"/>
                    <a:ext cx="124601" cy="124601"/>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40BBA9A-D2C9-47E0-8771-A797C22486F5}"/>
                      </a:ext>
                    </a:extLst>
                  </p:cNvPr>
                  <p:cNvCxnSpPr>
                    <a:cxnSpLocks/>
                  </p:cNvCxnSpPr>
                  <p:nvPr/>
                </p:nvCxnSpPr>
                <p:spPr>
                  <a:xfrm flipV="1">
                    <a:off x="1662113" y="2464594"/>
                    <a:ext cx="0" cy="176212"/>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Oval 67">
                  <a:extLst>
                    <a:ext uri="{FF2B5EF4-FFF2-40B4-BE49-F238E27FC236}">
                      <a16:creationId xmlns:a16="http://schemas.microsoft.com/office/drawing/2014/main" id="{9FF2016F-80A7-45E8-BD99-FC358C9C68F4}"/>
                    </a:ext>
                  </a:extLst>
                </p:cNvPr>
                <p:cNvSpPr/>
                <p:nvPr/>
              </p:nvSpPr>
              <p:spPr bwMode="auto">
                <a:xfrm>
                  <a:off x="2129241" y="2370053"/>
                  <a:ext cx="121040" cy="121040"/>
                </a:xfrm>
                <a:prstGeom prst="ellipse">
                  <a:avLst/>
                </a:prstGeom>
                <a:solidFill>
                  <a:schemeClr val="bg1"/>
                </a:solidFill>
                <a:ln w="158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3C3C41"/>
                    </a:solidFill>
                    <a:latin typeface="Segoe UI"/>
                    <a:ea typeface="Segoe UI" pitchFamily="34" charset="0"/>
                    <a:cs typeface="Segoe UI" pitchFamily="34" charset="0"/>
                  </a:endParaRPr>
                </a:p>
              </p:txBody>
            </p:sp>
          </p:grpSp>
        </p:grpSp>
        <p:sp>
          <p:nvSpPr>
            <p:cNvPr id="73" name="TextBox 72">
              <a:extLst>
                <a:ext uri="{FF2B5EF4-FFF2-40B4-BE49-F238E27FC236}">
                  <a16:creationId xmlns:a16="http://schemas.microsoft.com/office/drawing/2014/main" id="{CD561A1A-7052-4219-828A-39E9E21A7065}"/>
                </a:ext>
              </a:extLst>
            </p:cNvPr>
            <p:cNvSpPr txBox="1"/>
            <p:nvPr/>
          </p:nvSpPr>
          <p:spPr>
            <a:xfrm>
              <a:off x="3829848" y="1911627"/>
              <a:ext cx="1021113" cy="290849"/>
            </a:xfrm>
            <a:prstGeom prst="rect">
              <a:avLst/>
            </a:prstGeom>
            <a:noFill/>
          </p:spPr>
          <p:txBody>
            <a:bodyPr wrap="none" lIns="0" tIns="44821" rIns="0" bIns="0" rtlCol="0">
              <a:noAutofit/>
            </a:bodyPr>
            <a:lstStyle/>
            <a:p>
              <a:pPr defTabSz="896386">
                <a:lnSpc>
                  <a:spcPct val="90000"/>
                </a:lnSpc>
                <a:defRPr/>
              </a:pPr>
              <a:r>
                <a:rPr lang="en-US" sz="1029" b="1">
                  <a:solidFill>
                    <a:srgbClr val="3C3C41"/>
                  </a:solidFill>
                  <a:latin typeface="Segoe UI Semibold"/>
                  <a:ea typeface="Segoe UI Black" panose="020B0A02040204020203" pitchFamily="34" charset="0"/>
                </a:rPr>
                <a:t>Customer-1</a:t>
              </a:r>
              <a:br>
                <a:rPr lang="en-US" sz="1029">
                  <a:solidFill>
                    <a:srgbClr val="3C3C41"/>
                  </a:solidFill>
                  <a:latin typeface="Segoe UI Semibold"/>
                  <a:ea typeface="Segoe UI Black" panose="020B0A02040204020203" pitchFamily="34" charset="0"/>
                </a:rPr>
              </a:br>
              <a:r>
                <a:rPr lang="en-US" sz="1029">
                  <a:solidFill>
                    <a:srgbClr val="3C3C41"/>
                  </a:solidFill>
                  <a:latin typeface="Segoe UI Semibold"/>
                  <a:ea typeface="Segoe UI Black" panose="020B0A02040204020203" pitchFamily="34" charset="0"/>
                </a:rPr>
                <a:t>Subscription</a:t>
              </a:r>
            </a:p>
          </p:txBody>
        </p:sp>
      </p:grpSp>
      <p:grpSp>
        <p:nvGrpSpPr>
          <p:cNvPr id="21" name="Group 20" descr="Files and boxes icon">
            <a:extLst>
              <a:ext uri="{FF2B5EF4-FFF2-40B4-BE49-F238E27FC236}">
                <a16:creationId xmlns:a16="http://schemas.microsoft.com/office/drawing/2014/main" id="{0EFA30F4-4331-450F-AEB1-AF03F4799779}"/>
              </a:ext>
            </a:extLst>
          </p:cNvPr>
          <p:cNvGrpSpPr/>
          <p:nvPr/>
        </p:nvGrpSpPr>
        <p:grpSpPr>
          <a:xfrm>
            <a:off x="3083152" y="5148554"/>
            <a:ext cx="1166634" cy="304822"/>
            <a:chOff x="3144974" y="5251297"/>
            <a:chExt cx="1190027" cy="310934"/>
          </a:xfrm>
        </p:grpSpPr>
        <p:grpSp>
          <p:nvGrpSpPr>
            <p:cNvPr id="169" name="Group 168">
              <a:extLst>
                <a:ext uri="{FF2B5EF4-FFF2-40B4-BE49-F238E27FC236}">
                  <a16:creationId xmlns:a16="http://schemas.microsoft.com/office/drawing/2014/main" id="{494E7060-6098-4573-8C47-89E22D026CC3}"/>
                </a:ext>
              </a:extLst>
            </p:cNvPr>
            <p:cNvGrpSpPr/>
            <p:nvPr/>
          </p:nvGrpSpPr>
          <p:grpSpPr>
            <a:xfrm>
              <a:off x="3144974" y="5252927"/>
              <a:ext cx="477116" cy="309304"/>
              <a:chOff x="5117990" y="6043895"/>
              <a:chExt cx="603383" cy="391160"/>
            </a:xfrm>
          </p:grpSpPr>
          <p:sp>
            <p:nvSpPr>
              <p:cNvPr id="167" name="Product_ECDC" title="Icon of a box">
                <a:extLst>
                  <a:ext uri="{FF2B5EF4-FFF2-40B4-BE49-F238E27FC236}">
                    <a16:creationId xmlns:a16="http://schemas.microsoft.com/office/drawing/2014/main" id="{B480A67D-735E-4E10-B36B-38ADF64EEDC9}"/>
                  </a:ext>
                </a:extLst>
              </p:cNvPr>
              <p:cNvSpPr>
                <a:spLocks noChangeAspect="1" noEditPoints="1"/>
              </p:cNvSpPr>
              <p:nvPr/>
            </p:nvSpPr>
            <p:spPr bwMode="auto">
              <a:xfrm>
                <a:off x="5470804" y="6153156"/>
                <a:ext cx="250569" cy="28189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68" name="file" title="Icon of a file cabinet">
                <a:extLst>
                  <a:ext uri="{FF2B5EF4-FFF2-40B4-BE49-F238E27FC236}">
                    <a16:creationId xmlns:a16="http://schemas.microsoft.com/office/drawing/2014/main" id="{8FA13556-0E34-4CB5-A23F-82236F7933D1}"/>
                  </a:ext>
                </a:extLst>
              </p:cNvPr>
              <p:cNvSpPr>
                <a:spLocks noChangeAspect="1" noEditPoints="1"/>
              </p:cNvSpPr>
              <p:nvPr/>
            </p:nvSpPr>
            <p:spPr bwMode="auto">
              <a:xfrm>
                <a:off x="5117990" y="6043895"/>
                <a:ext cx="311573" cy="365760"/>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sp>
          <p:nvSpPr>
            <p:cNvPr id="170" name="TextBox 169">
              <a:extLst>
                <a:ext uri="{FF2B5EF4-FFF2-40B4-BE49-F238E27FC236}">
                  <a16:creationId xmlns:a16="http://schemas.microsoft.com/office/drawing/2014/main" id="{01079F46-D598-43B7-B1BE-04F0D19EB1E3}"/>
                </a:ext>
              </a:extLst>
            </p:cNvPr>
            <p:cNvSpPr txBox="1"/>
            <p:nvPr/>
          </p:nvSpPr>
          <p:spPr>
            <a:xfrm>
              <a:off x="3759429" y="5251297"/>
              <a:ext cx="575572" cy="290794"/>
            </a:xfrm>
            <a:prstGeom prst="rect">
              <a:avLst/>
            </a:prstGeom>
            <a:noFill/>
          </p:spPr>
          <p:txBody>
            <a:bodyPr wrap="none" lIns="0" tIns="0" rIns="0" bIns="0" rtlCol="0">
              <a:spAutoFit/>
            </a:bodyPr>
            <a:lstStyle/>
            <a:p>
              <a:pPr defTabSz="896386">
                <a:lnSpc>
                  <a:spcPct val="90000"/>
                </a:lnSpc>
                <a:spcAft>
                  <a:spcPts val="588"/>
                </a:spcAft>
                <a:defRPr/>
              </a:pPr>
              <a:r>
                <a:rPr lang="en-US" sz="1029">
                  <a:solidFill>
                    <a:srgbClr val="3C3C41"/>
                  </a:solidFill>
                  <a:latin typeface="Segoe UI"/>
                  <a:ea typeface="Segoe UI Black" panose="020B0A02040204020203" pitchFamily="34" charset="0"/>
                </a:rPr>
                <a:t>Customer</a:t>
              </a:r>
              <a:br>
                <a:rPr lang="en-US" sz="1029">
                  <a:solidFill>
                    <a:srgbClr val="3C3C41"/>
                  </a:solidFill>
                  <a:latin typeface="Segoe UI"/>
                  <a:ea typeface="Segoe UI Black" panose="020B0A02040204020203" pitchFamily="34" charset="0"/>
                </a:rPr>
              </a:br>
              <a:r>
                <a:rPr lang="en-US" sz="1029">
                  <a:solidFill>
                    <a:srgbClr val="3C3C41"/>
                  </a:solidFill>
                  <a:latin typeface="Segoe UI"/>
                  <a:ea typeface="Segoe UI Black" panose="020B0A02040204020203" pitchFamily="34" charset="0"/>
                </a:rPr>
                <a:t>resources</a:t>
              </a:r>
            </a:p>
          </p:txBody>
        </p:sp>
      </p:grpSp>
      <p:grpSp>
        <p:nvGrpSpPr>
          <p:cNvPr id="10" name="Group 9" descr="down arrow icon">
            <a:extLst>
              <a:ext uri="{FF2B5EF4-FFF2-40B4-BE49-F238E27FC236}">
                <a16:creationId xmlns:a16="http://schemas.microsoft.com/office/drawing/2014/main" id="{CE4BFB82-67B3-48C0-802B-A275490FE188}"/>
              </a:ext>
            </a:extLst>
          </p:cNvPr>
          <p:cNvGrpSpPr/>
          <p:nvPr/>
        </p:nvGrpSpPr>
        <p:grpSpPr>
          <a:xfrm>
            <a:off x="3126985" y="4888913"/>
            <a:ext cx="90578" cy="211355"/>
            <a:chOff x="3189687" y="4986449"/>
            <a:chExt cx="92394" cy="215593"/>
          </a:xfrm>
        </p:grpSpPr>
        <p:sp>
          <p:nvSpPr>
            <p:cNvPr id="121" name="Rectangle 120">
              <a:extLst>
                <a:ext uri="{FF2B5EF4-FFF2-40B4-BE49-F238E27FC236}">
                  <a16:creationId xmlns:a16="http://schemas.microsoft.com/office/drawing/2014/main" id="{1A71E292-333D-444A-BDB5-F9A0C685D188}"/>
                </a:ext>
              </a:extLst>
            </p:cNvPr>
            <p:cNvSpPr/>
            <p:nvPr/>
          </p:nvSpPr>
          <p:spPr bwMode="auto">
            <a:xfrm>
              <a:off x="3189687" y="5033727"/>
              <a:ext cx="92394" cy="581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B2A7A154-C3DF-4A05-B87F-512215F3FA85}"/>
                </a:ext>
              </a:extLst>
            </p:cNvPr>
            <p:cNvCxnSpPr/>
            <p:nvPr/>
          </p:nvCxnSpPr>
          <p:spPr>
            <a:xfrm>
              <a:off x="3235884" y="4986449"/>
              <a:ext cx="0" cy="215593"/>
            </a:xfrm>
            <a:prstGeom prst="straightConnector1">
              <a:avLst/>
            </a:prstGeom>
            <a:ln w="15875" cap="rnd">
              <a:solidFill>
                <a:schemeClr val="tx2"/>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descr="down arrow icon">
            <a:extLst>
              <a:ext uri="{FF2B5EF4-FFF2-40B4-BE49-F238E27FC236}">
                <a16:creationId xmlns:a16="http://schemas.microsoft.com/office/drawing/2014/main" id="{4F66ACF9-B404-465F-BB61-8D8748FB4B93}"/>
              </a:ext>
            </a:extLst>
          </p:cNvPr>
          <p:cNvCxnSpPr/>
          <p:nvPr/>
        </p:nvCxnSpPr>
        <p:spPr>
          <a:xfrm>
            <a:off x="1056426" y="3245822"/>
            <a:ext cx="0" cy="211355"/>
          </a:xfrm>
          <a:prstGeom prst="straightConnector1">
            <a:avLst/>
          </a:prstGeom>
          <a:ln w="15875" cap="rnd">
            <a:solidFill>
              <a:srgbClr val="00B050"/>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7A9646DF-7B42-4B86-8705-FDAECE4B4DB8}"/>
              </a:ext>
              <a:ext uri="{C183D7F6-B498-43B3-948B-1728B52AA6E4}">
                <adec:decorative xmlns:adec="http://schemas.microsoft.com/office/drawing/2017/decorative" val="1"/>
              </a:ext>
            </a:extLst>
          </p:cNvPr>
          <p:cNvGrpSpPr/>
          <p:nvPr/>
        </p:nvGrpSpPr>
        <p:grpSpPr>
          <a:xfrm>
            <a:off x="5139090" y="4594718"/>
            <a:ext cx="1692206" cy="369041"/>
            <a:chOff x="3124823" y="1833195"/>
            <a:chExt cx="1726138" cy="376441"/>
          </a:xfrm>
        </p:grpSpPr>
        <p:grpSp>
          <p:nvGrpSpPr>
            <p:cNvPr id="138" name="Group 137">
              <a:extLst>
                <a:ext uri="{FF2B5EF4-FFF2-40B4-BE49-F238E27FC236}">
                  <a16:creationId xmlns:a16="http://schemas.microsoft.com/office/drawing/2014/main" id="{425B6C24-2DD9-405C-A2FD-8AF7166E2B94}"/>
                </a:ext>
              </a:extLst>
            </p:cNvPr>
            <p:cNvGrpSpPr/>
            <p:nvPr/>
          </p:nvGrpSpPr>
          <p:grpSpPr>
            <a:xfrm>
              <a:off x="3124823" y="1833195"/>
              <a:ext cx="562150" cy="376441"/>
              <a:chOff x="3124823" y="1833195"/>
              <a:chExt cx="562150" cy="376441"/>
            </a:xfrm>
          </p:grpSpPr>
          <p:sp>
            <p:nvSpPr>
              <p:cNvPr id="142" name="cloud" title="Icon of a cloud">
                <a:extLst>
                  <a:ext uri="{FF2B5EF4-FFF2-40B4-BE49-F238E27FC236}">
                    <a16:creationId xmlns:a16="http://schemas.microsoft.com/office/drawing/2014/main" id="{0B964F89-E467-4B33-8DD4-2FA88801CF2A}"/>
                  </a:ext>
                </a:extLst>
              </p:cNvPr>
              <p:cNvSpPr>
                <a:spLocks noChangeAspect="1"/>
              </p:cNvSpPr>
              <p:nvPr/>
            </p:nvSpPr>
            <p:spPr bwMode="auto">
              <a:xfrm flipH="1">
                <a:off x="3229773" y="1920326"/>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nvGrpSpPr>
              <p:cNvPr id="143" name="Group 142">
                <a:extLst>
                  <a:ext uri="{FF2B5EF4-FFF2-40B4-BE49-F238E27FC236}">
                    <a16:creationId xmlns:a16="http://schemas.microsoft.com/office/drawing/2014/main" id="{BB6B7C57-B8F5-4781-8199-10E4FDC446B1}"/>
                  </a:ext>
                </a:extLst>
              </p:cNvPr>
              <p:cNvGrpSpPr/>
              <p:nvPr/>
            </p:nvGrpSpPr>
            <p:grpSpPr>
              <a:xfrm>
                <a:off x="3124823" y="1833195"/>
                <a:ext cx="173428" cy="188732"/>
                <a:chOff x="2103047" y="2336207"/>
                <a:chExt cx="173428" cy="188732"/>
              </a:xfrm>
            </p:grpSpPr>
            <p:grpSp>
              <p:nvGrpSpPr>
                <p:cNvPr id="144" name="Group 143">
                  <a:extLst>
                    <a:ext uri="{FF2B5EF4-FFF2-40B4-BE49-F238E27FC236}">
                      <a16:creationId xmlns:a16="http://schemas.microsoft.com/office/drawing/2014/main" id="{6BC6F1C9-E184-4C87-9CA8-6B53DBA5BFC9}"/>
                    </a:ext>
                  </a:extLst>
                </p:cNvPr>
                <p:cNvGrpSpPr/>
                <p:nvPr/>
              </p:nvGrpSpPr>
              <p:grpSpPr>
                <a:xfrm>
                  <a:off x="2103047" y="2336207"/>
                  <a:ext cx="173428" cy="188732"/>
                  <a:chOff x="1581149" y="2464594"/>
                  <a:chExt cx="161924" cy="176212"/>
                </a:xfrm>
              </p:grpSpPr>
              <p:cxnSp>
                <p:nvCxnSpPr>
                  <p:cNvPr id="146" name="Straight Connector 145">
                    <a:extLst>
                      <a:ext uri="{FF2B5EF4-FFF2-40B4-BE49-F238E27FC236}">
                        <a16:creationId xmlns:a16="http://schemas.microsoft.com/office/drawing/2014/main" id="{61BAD958-E7A7-4BB3-A41A-27BC9AA414E4}"/>
                      </a:ext>
                    </a:extLst>
                  </p:cNvPr>
                  <p:cNvCxnSpPr/>
                  <p:nvPr/>
                </p:nvCxnSpPr>
                <p:spPr>
                  <a:xfrm>
                    <a:off x="1604864" y="2488307"/>
                    <a:ext cx="124601" cy="124601"/>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301CB23-E7D9-40DC-B807-64D3A9FB72A7}"/>
                      </a:ext>
                    </a:extLst>
                  </p:cNvPr>
                  <p:cNvCxnSpPr>
                    <a:cxnSpLocks/>
                  </p:cNvCxnSpPr>
                  <p:nvPr/>
                </p:nvCxnSpPr>
                <p:spPr>
                  <a:xfrm>
                    <a:off x="1581151" y="2545556"/>
                    <a:ext cx="161924" cy="0"/>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A72A842-8887-4615-8ACE-9AD7E96F1DC3}"/>
                      </a:ext>
                    </a:extLst>
                  </p:cNvPr>
                  <p:cNvCxnSpPr>
                    <a:cxnSpLocks/>
                  </p:cNvCxnSpPr>
                  <p:nvPr/>
                </p:nvCxnSpPr>
                <p:spPr>
                  <a:xfrm flipV="1">
                    <a:off x="1594761" y="2488307"/>
                    <a:ext cx="124601" cy="124601"/>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5AFEDC1-C52F-487A-9F91-B7013B5C85CA}"/>
                      </a:ext>
                    </a:extLst>
                  </p:cNvPr>
                  <p:cNvCxnSpPr>
                    <a:cxnSpLocks/>
                  </p:cNvCxnSpPr>
                  <p:nvPr/>
                </p:nvCxnSpPr>
                <p:spPr>
                  <a:xfrm flipV="1">
                    <a:off x="1662113" y="2464594"/>
                    <a:ext cx="0" cy="176212"/>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45" name="Oval 144">
                  <a:extLst>
                    <a:ext uri="{FF2B5EF4-FFF2-40B4-BE49-F238E27FC236}">
                      <a16:creationId xmlns:a16="http://schemas.microsoft.com/office/drawing/2014/main" id="{F4C247C3-0C5A-40B3-B359-3D5CA7405B7D}"/>
                    </a:ext>
                  </a:extLst>
                </p:cNvPr>
                <p:cNvSpPr/>
                <p:nvPr/>
              </p:nvSpPr>
              <p:spPr bwMode="auto">
                <a:xfrm>
                  <a:off x="2129241" y="2370053"/>
                  <a:ext cx="121040" cy="121040"/>
                </a:xfrm>
                <a:prstGeom prst="ellipse">
                  <a:avLst/>
                </a:prstGeom>
                <a:solidFill>
                  <a:schemeClr val="bg1"/>
                </a:solidFill>
                <a:ln w="158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3C3C41"/>
                    </a:solidFill>
                    <a:latin typeface="Segoe UI"/>
                    <a:ea typeface="Segoe UI" pitchFamily="34" charset="0"/>
                    <a:cs typeface="Segoe UI" pitchFamily="34" charset="0"/>
                  </a:endParaRPr>
                </a:p>
              </p:txBody>
            </p:sp>
          </p:grpSp>
        </p:grpSp>
        <p:sp>
          <p:nvSpPr>
            <p:cNvPr id="141" name="TextBox 140">
              <a:extLst>
                <a:ext uri="{FF2B5EF4-FFF2-40B4-BE49-F238E27FC236}">
                  <a16:creationId xmlns:a16="http://schemas.microsoft.com/office/drawing/2014/main" id="{7B3AB1E8-BD04-4577-9BAA-C1F7A17161C2}"/>
                </a:ext>
              </a:extLst>
            </p:cNvPr>
            <p:cNvSpPr txBox="1"/>
            <p:nvPr/>
          </p:nvSpPr>
          <p:spPr>
            <a:xfrm>
              <a:off x="3829848" y="1911627"/>
              <a:ext cx="1021113" cy="290849"/>
            </a:xfrm>
            <a:prstGeom prst="rect">
              <a:avLst/>
            </a:prstGeom>
            <a:noFill/>
          </p:spPr>
          <p:txBody>
            <a:bodyPr wrap="none" lIns="0" tIns="44821" rIns="0" bIns="0" rtlCol="0">
              <a:noAutofit/>
            </a:bodyPr>
            <a:lstStyle/>
            <a:p>
              <a:pPr defTabSz="896386">
                <a:lnSpc>
                  <a:spcPct val="90000"/>
                </a:lnSpc>
                <a:defRPr/>
              </a:pPr>
              <a:r>
                <a:rPr lang="en-US" sz="1029" b="1">
                  <a:solidFill>
                    <a:srgbClr val="3C3C41"/>
                  </a:solidFill>
                  <a:latin typeface="Segoe UI Semibold"/>
                  <a:ea typeface="Segoe UI Black" panose="020B0A02040204020203" pitchFamily="34" charset="0"/>
                </a:rPr>
                <a:t>Customer-2</a:t>
              </a:r>
              <a:br>
                <a:rPr lang="en-US" sz="1029">
                  <a:solidFill>
                    <a:srgbClr val="3C3C41"/>
                  </a:solidFill>
                  <a:latin typeface="Segoe UI Semibold"/>
                  <a:ea typeface="Segoe UI Black" panose="020B0A02040204020203" pitchFamily="34" charset="0"/>
                </a:rPr>
              </a:br>
              <a:r>
                <a:rPr lang="en-US" sz="1029">
                  <a:solidFill>
                    <a:srgbClr val="3C3C41"/>
                  </a:solidFill>
                  <a:latin typeface="Segoe UI Semibold"/>
                  <a:ea typeface="Segoe UI Black" panose="020B0A02040204020203" pitchFamily="34" charset="0"/>
                </a:rPr>
                <a:t>Subscription</a:t>
              </a:r>
            </a:p>
          </p:txBody>
        </p:sp>
      </p:grpSp>
      <p:grpSp>
        <p:nvGrpSpPr>
          <p:cNvPr id="22" name="Group 21">
            <a:extLst>
              <a:ext uri="{FF2B5EF4-FFF2-40B4-BE49-F238E27FC236}">
                <a16:creationId xmlns:a16="http://schemas.microsoft.com/office/drawing/2014/main" id="{BA7B512C-4E12-4EB3-9774-819613724ECC}"/>
              </a:ext>
              <a:ext uri="{C183D7F6-B498-43B3-948B-1728B52AA6E4}">
                <adec:decorative xmlns:adec="http://schemas.microsoft.com/office/drawing/2017/decorative" val="1"/>
              </a:ext>
            </a:extLst>
          </p:cNvPr>
          <p:cNvGrpSpPr/>
          <p:nvPr/>
        </p:nvGrpSpPr>
        <p:grpSpPr>
          <a:xfrm>
            <a:off x="5376962" y="5148554"/>
            <a:ext cx="1166634" cy="304822"/>
            <a:chOff x="5484779" y="5251297"/>
            <a:chExt cx="1190027" cy="310934"/>
          </a:xfrm>
        </p:grpSpPr>
        <p:grpSp>
          <p:nvGrpSpPr>
            <p:cNvPr id="128" name="Group 127">
              <a:extLst>
                <a:ext uri="{FF2B5EF4-FFF2-40B4-BE49-F238E27FC236}">
                  <a16:creationId xmlns:a16="http://schemas.microsoft.com/office/drawing/2014/main" id="{9A1C6E56-1171-4A57-BB79-B2BC13821E4A}"/>
                </a:ext>
              </a:extLst>
            </p:cNvPr>
            <p:cNvGrpSpPr/>
            <p:nvPr/>
          </p:nvGrpSpPr>
          <p:grpSpPr>
            <a:xfrm>
              <a:off x="5484779" y="5252927"/>
              <a:ext cx="477116" cy="309304"/>
              <a:chOff x="5117990" y="6043895"/>
              <a:chExt cx="603383" cy="391160"/>
            </a:xfrm>
          </p:grpSpPr>
          <p:sp>
            <p:nvSpPr>
              <p:cNvPr id="133" name="Product_ECDC" title="Icon of a box">
                <a:extLst>
                  <a:ext uri="{FF2B5EF4-FFF2-40B4-BE49-F238E27FC236}">
                    <a16:creationId xmlns:a16="http://schemas.microsoft.com/office/drawing/2014/main" id="{DBAE255A-3E93-4F2A-BEC2-5A5708309439}"/>
                  </a:ext>
                </a:extLst>
              </p:cNvPr>
              <p:cNvSpPr>
                <a:spLocks noChangeAspect="1" noEditPoints="1"/>
              </p:cNvSpPr>
              <p:nvPr/>
            </p:nvSpPr>
            <p:spPr bwMode="auto">
              <a:xfrm>
                <a:off x="5470804" y="6153156"/>
                <a:ext cx="250569" cy="28189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34" name="file" title="Icon of a file cabinet">
                <a:extLst>
                  <a:ext uri="{FF2B5EF4-FFF2-40B4-BE49-F238E27FC236}">
                    <a16:creationId xmlns:a16="http://schemas.microsoft.com/office/drawing/2014/main" id="{0A00095F-21D4-4B24-9B41-CC626DCA6796}"/>
                  </a:ext>
                </a:extLst>
              </p:cNvPr>
              <p:cNvSpPr>
                <a:spLocks noChangeAspect="1" noEditPoints="1"/>
              </p:cNvSpPr>
              <p:nvPr/>
            </p:nvSpPr>
            <p:spPr bwMode="auto">
              <a:xfrm>
                <a:off x="5117990" y="6043895"/>
                <a:ext cx="311573" cy="365760"/>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sp>
          <p:nvSpPr>
            <p:cNvPr id="129" name="TextBox 128">
              <a:extLst>
                <a:ext uri="{FF2B5EF4-FFF2-40B4-BE49-F238E27FC236}">
                  <a16:creationId xmlns:a16="http://schemas.microsoft.com/office/drawing/2014/main" id="{73A9A9B1-14EF-4087-891A-487D8D78357B}"/>
                </a:ext>
              </a:extLst>
            </p:cNvPr>
            <p:cNvSpPr txBox="1"/>
            <p:nvPr/>
          </p:nvSpPr>
          <p:spPr>
            <a:xfrm>
              <a:off x="6099234" y="5251297"/>
              <a:ext cx="575572" cy="290794"/>
            </a:xfrm>
            <a:prstGeom prst="rect">
              <a:avLst/>
            </a:prstGeom>
            <a:noFill/>
          </p:spPr>
          <p:txBody>
            <a:bodyPr wrap="none" lIns="0" tIns="0" rIns="0" bIns="0" rtlCol="0">
              <a:spAutoFit/>
            </a:bodyPr>
            <a:lstStyle/>
            <a:p>
              <a:pPr defTabSz="896386">
                <a:lnSpc>
                  <a:spcPct val="90000"/>
                </a:lnSpc>
                <a:spcAft>
                  <a:spcPts val="588"/>
                </a:spcAft>
                <a:defRPr/>
              </a:pPr>
              <a:r>
                <a:rPr lang="en-US" sz="1029">
                  <a:solidFill>
                    <a:srgbClr val="3C3C41"/>
                  </a:solidFill>
                  <a:latin typeface="Segoe UI"/>
                  <a:ea typeface="Segoe UI Black" panose="020B0A02040204020203" pitchFamily="34" charset="0"/>
                </a:rPr>
                <a:t>Customer</a:t>
              </a:r>
              <a:br>
                <a:rPr lang="en-US" sz="1029">
                  <a:solidFill>
                    <a:srgbClr val="3C3C41"/>
                  </a:solidFill>
                  <a:latin typeface="Segoe UI"/>
                  <a:ea typeface="Segoe UI Black" panose="020B0A02040204020203" pitchFamily="34" charset="0"/>
                </a:rPr>
              </a:br>
              <a:r>
                <a:rPr lang="en-US" sz="1029">
                  <a:solidFill>
                    <a:srgbClr val="3C3C41"/>
                  </a:solidFill>
                  <a:latin typeface="Segoe UI"/>
                  <a:ea typeface="Segoe UI Black" panose="020B0A02040204020203" pitchFamily="34" charset="0"/>
                </a:rPr>
                <a:t>resources</a:t>
              </a:r>
            </a:p>
          </p:txBody>
        </p:sp>
      </p:grpSp>
      <p:grpSp>
        <p:nvGrpSpPr>
          <p:cNvPr id="130" name="Group 129">
            <a:extLst>
              <a:ext uri="{FF2B5EF4-FFF2-40B4-BE49-F238E27FC236}">
                <a16:creationId xmlns:a16="http://schemas.microsoft.com/office/drawing/2014/main" id="{79E967EE-3992-49DA-9BEC-DC6AC0F5DDE2}"/>
              </a:ext>
              <a:ext uri="{C183D7F6-B498-43B3-948B-1728B52AA6E4}">
                <adec:decorative xmlns:adec="http://schemas.microsoft.com/office/drawing/2017/decorative" val="1"/>
              </a:ext>
            </a:extLst>
          </p:cNvPr>
          <p:cNvGrpSpPr/>
          <p:nvPr/>
        </p:nvGrpSpPr>
        <p:grpSpPr>
          <a:xfrm>
            <a:off x="5420794" y="4888913"/>
            <a:ext cx="90578" cy="211355"/>
            <a:chOff x="3189687" y="4986449"/>
            <a:chExt cx="92394" cy="215593"/>
          </a:xfrm>
        </p:grpSpPr>
        <p:sp>
          <p:nvSpPr>
            <p:cNvPr id="131" name="Rectangle 130">
              <a:extLst>
                <a:ext uri="{FF2B5EF4-FFF2-40B4-BE49-F238E27FC236}">
                  <a16:creationId xmlns:a16="http://schemas.microsoft.com/office/drawing/2014/main" id="{A68C46C8-DA67-4032-A7FF-C43F34771A89}"/>
                </a:ext>
              </a:extLst>
            </p:cNvPr>
            <p:cNvSpPr/>
            <p:nvPr/>
          </p:nvSpPr>
          <p:spPr bwMode="auto">
            <a:xfrm>
              <a:off x="3189687" y="5033727"/>
              <a:ext cx="92394" cy="581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2" name="Straight Arrow Connector 131">
              <a:extLst>
                <a:ext uri="{FF2B5EF4-FFF2-40B4-BE49-F238E27FC236}">
                  <a16:creationId xmlns:a16="http://schemas.microsoft.com/office/drawing/2014/main" id="{8EBA8FAC-DC66-461A-BAE5-1F3EF48CA0E7}"/>
                </a:ext>
              </a:extLst>
            </p:cNvPr>
            <p:cNvCxnSpPr/>
            <p:nvPr/>
          </p:nvCxnSpPr>
          <p:spPr>
            <a:xfrm>
              <a:off x="3235884" y="4986449"/>
              <a:ext cx="0" cy="215593"/>
            </a:xfrm>
            <a:prstGeom prst="straightConnector1">
              <a:avLst/>
            </a:prstGeom>
            <a:ln w="15875" cap="rnd">
              <a:solidFill>
                <a:schemeClr val="tx2"/>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114A493D-6EB2-4C72-994D-8BD3D672A33B}"/>
              </a:ext>
              <a:ext uri="{C183D7F6-B498-43B3-948B-1728B52AA6E4}">
                <adec:decorative xmlns:adec="http://schemas.microsoft.com/office/drawing/2017/decorative" val="1"/>
              </a:ext>
            </a:extLst>
          </p:cNvPr>
          <p:cNvGrpSpPr/>
          <p:nvPr/>
        </p:nvGrpSpPr>
        <p:grpSpPr>
          <a:xfrm>
            <a:off x="7432900" y="4594719"/>
            <a:ext cx="1965979" cy="394961"/>
            <a:chOff x="3124823" y="1833195"/>
            <a:chExt cx="2005401" cy="402881"/>
          </a:xfrm>
        </p:grpSpPr>
        <p:grpSp>
          <p:nvGrpSpPr>
            <p:cNvPr id="163" name="Group 162">
              <a:extLst>
                <a:ext uri="{FF2B5EF4-FFF2-40B4-BE49-F238E27FC236}">
                  <a16:creationId xmlns:a16="http://schemas.microsoft.com/office/drawing/2014/main" id="{13196A34-EB39-4182-A5E9-251C2AAFD068}"/>
                </a:ext>
              </a:extLst>
            </p:cNvPr>
            <p:cNvGrpSpPr/>
            <p:nvPr/>
          </p:nvGrpSpPr>
          <p:grpSpPr>
            <a:xfrm>
              <a:off x="3124823" y="1833195"/>
              <a:ext cx="562150" cy="376441"/>
              <a:chOff x="3124823" y="1833195"/>
              <a:chExt cx="562150" cy="376441"/>
            </a:xfrm>
          </p:grpSpPr>
          <p:sp>
            <p:nvSpPr>
              <p:cNvPr id="165" name="cloud" title="Icon of a cloud">
                <a:extLst>
                  <a:ext uri="{FF2B5EF4-FFF2-40B4-BE49-F238E27FC236}">
                    <a16:creationId xmlns:a16="http://schemas.microsoft.com/office/drawing/2014/main" id="{5FCD86F0-E0EB-4D6B-BAE8-E01C2F12072E}"/>
                  </a:ext>
                </a:extLst>
              </p:cNvPr>
              <p:cNvSpPr>
                <a:spLocks noChangeAspect="1"/>
              </p:cNvSpPr>
              <p:nvPr/>
            </p:nvSpPr>
            <p:spPr bwMode="auto">
              <a:xfrm flipH="1">
                <a:off x="3229773" y="1920326"/>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nvGrpSpPr>
              <p:cNvPr id="166" name="Group 165">
                <a:extLst>
                  <a:ext uri="{FF2B5EF4-FFF2-40B4-BE49-F238E27FC236}">
                    <a16:creationId xmlns:a16="http://schemas.microsoft.com/office/drawing/2014/main" id="{280E7057-1332-4C05-ACBA-D4CC97140BC5}"/>
                  </a:ext>
                </a:extLst>
              </p:cNvPr>
              <p:cNvGrpSpPr/>
              <p:nvPr/>
            </p:nvGrpSpPr>
            <p:grpSpPr>
              <a:xfrm>
                <a:off x="3124823" y="1833195"/>
                <a:ext cx="173428" cy="188732"/>
                <a:chOff x="2103047" y="2336207"/>
                <a:chExt cx="173428" cy="188732"/>
              </a:xfrm>
            </p:grpSpPr>
            <p:grpSp>
              <p:nvGrpSpPr>
                <p:cNvPr id="171" name="Group 170">
                  <a:extLst>
                    <a:ext uri="{FF2B5EF4-FFF2-40B4-BE49-F238E27FC236}">
                      <a16:creationId xmlns:a16="http://schemas.microsoft.com/office/drawing/2014/main" id="{36C81E0B-198A-47DC-94CD-FF919056BBD0}"/>
                    </a:ext>
                  </a:extLst>
                </p:cNvPr>
                <p:cNvGrpSpPr/>
                <p:nvPr/>
              </p:nvGrpSpPr>
              <p:grpSpPr>
                <a:xfrm>
                  <a:off x="2103047" y="2336207"/>
                  <a:ext cx="173428" cy="188732"/>
                  <a:chOff x="1581149" y="2464594"/>
                  <a:chExt cx="161924" cy="176212"/>
                </a:xfrm>
              </p:grpSpPr>
              <p:cxnSp>
                <p:nvCxnSpPr>
                  <p:cNvPr id="173" name="Straight Connector 172">
                    <a:extLst>
                      <a:ext uri="{FF2B5EF4-FFF2-40B4-BE49-F238E27FC236}">
                        <a16:creationId xmlns:a16="http://schemas.microsoft.com/office/drawing/2014/main" id="{7697E4B5-7F6C-4AD4-9816-56A65CEAEED5}"/>
                      </a:ext>
                    </a:extLst>
                  </p:cNvPr>
                  <p:cNvCxnSpPr/>
                  <p:nvPr/>
                </p:nvCxnSpPr>
                <p:spPr>
                  <a:xfrm>
                    <a:off x="1604864" y="2488307"/>
                    <a:ext cx="124601" cy="124601"/>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F793D34-D134-46F4-B27A-8D641E55E4F2}"/>
                      </a:ext>
                    </a:extLst>
                  </p:cNvPr>
                  <p:cNvCxnSpPr>
                    <a:cxnSpLocks/>
                  </p:cNvCxnSpPr>
                  <p:nvPr/>
                </p:nvCxnSpPr>
                <p:spPr>
                  <a:xfrm>
                    <a:off x="1581151" y="2545556"/>
                    <a:ext cx="161924" cy="0"/>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1D74819-75A7-4DF2-A4BB-CB646E318922}"/>
                      </a:ext>
                    </a:extLst>
                  </p:cNvPr>
                  <p:cNvCxnSpPr>
                    <a:cxnSpLocks/>
                  </p:cNvCxnSpPr>
                  <p:nvPr/>
                </p:nvCxnSpPr>
                <p:spPr>
                  <a:xfrm flipV="1">
                    <a:off x="1594761" y="2488307"/>
                    <a:ext cx="124601" cy="124601"/>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EAE35DB-A6C0-4C3D-B1AD-C799EAA0E943}"/>
                      </a:ext>
                    </a:extLst>
                  </p:cNvPr>
                  <p:cNvCxnSpPr>
                    <a:cxnSpLocks/>
                  </p:cNvCxnSpPr>
                  <p:nvPr/>
                </p:nvCxnSpPr>
                <p:spPr>
                  <a:xfrm flipV="1">
                    <a:off x="1662113" y="2464594"/>
                    <a:ext cx="0" cy="176212"/>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6B411694-CB81-4CCB-9B9A-2B0816E0BF1E}"/>
                    </a:ext>
                  </a:extLst>
                </p:cNvPr>
                <p:cNvSpPr/>
                <p:nvPr/>
              </p:nvSpPr>
              <p:spPr bwMode="auto">
                <a:xfrm>
                  <a:off x="2129241" y="2370053"/>
                  <a:ext cx="121040" cy="121040"/>
                </a:xfrm>
                <a:prstGeom prst="ellipse">
                  <a:avLst/>
                </a:prstGeom>
                <a:solidFill>
                  <a:schemeClr val="bg1"/>
                </a:solidFill>
                <a:ln w="158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3C3C41"/>
                    </a:solidFill>
                    <a:latin typeface="Segoe UI"/>
                    <a:ea typeface="Segoe UI" pitchFamily="34" charset="0"/>
                    <a:cs typeface="Segoe UI" pitchFamily="34" charset="0"/>
                  </a:endParaRPr>
                </a:p>
              </p:txBody>
            </p:sp>
          </p:grpSp>
        </p:grpSp>
        <p:sp>
          <p:nvSpPr>
            <p:cNvPr id="164" name="TextBox 163">
              <a:extLst>
                <a:ext uri="{FF2B5EF4-FFF2-40B4-BE49-F238E27FC236}">
                  <a16:creationId xmlns:a16="http://schemas.microsoft.com/office/drawing/2014/main" id="{F2B014E7-5FA4-4E21-A24D-EA118C37EA9B}"/>
                </a:ext>
              </a:extLst>
            </p:cNvPr>
            <p:cNvSpPr txBox="1"/>
            <p:nvPr/>
          </p:nvSpPr>
          <p:spPr>
            <a:xfrm>
              <a:off x="3829848" y="1911627"/>
              <a:ext cx="1300376" cy="324449"/>
            </a:xfrm>
            <a:prstGeom prst="rect">
              <a:avLst/>
            </a:prstGeom>
            <a:noFill/>
          </p:spPr>
          <p:txBody>
            <a:bodyPr wrap="square" lIns="0" tIns="44821" rIns="0" bIns="0" rtlCol="0">
              <a:noAutofit/>
            </a:bodyPr>
            <a:lstStyle/>
            <a:p>
              <a:pPr defTabSz="896386">
                <a:lnSpc>
                  <a:spcPct val="90000"/>
                </a:lnSpc>
                <a:defRPr/>
              </a:pPr>
              <a:r>
                <a:rPr lang="en-US" sz="1029" b="1">
                  <a:solidFill>
                    <a:srgbClr val="3C3C41"/>
                  </a:solidFill>
                  <a:latin typeface="Segoe UI Semibold"/>
                  <a:ea typeface="Segoe UI Black" panose="020B0A02040204020203" pitchFamily="34" charset="0"/>
                </a:rPr>
                <a:t>Customer-3</a:t>
              </a:r>
              <a:r>
                <a:rPr lang="en-US" sz="1029">
                  <a:solidFill>
                    <a:srgbClr val="3C3C41"/>
                  </a:solidFill>
                  <a:latin typeface="Segoe UI Semibold"/>
                  <a:ea typeface="Segoe UI Black" panose="020B0A02040204020203" pitchFamily="34" charset="0"/>
                </a:rPr>
                <a:t> </a:t>
              </a:r>
            </a:p>
            <a:p>
              <a:pPr defTabSz="896386">
                <a:lnSpc>
                  <a:spcPct val="90000"/>
                </a:lnSpc>
                <a:defRPr/>
              </a:pPr>
              <a:r>
                <a:rPr lang="en-US" sz="1029">
                  <a:solidFill>
                    <a:srgbClr val="3C3C41"/>
                  </a:solidFill>
                  <a:latin typeface="Segoe UI Semibold"/>
                  <a:ea typeface="Segoe UI Black" panose="020B0A02040204020203" pitchFamily="34" charset="0"/>
                </a:rPr>
                <a:t>Resource group</a:t>
              </a:r>
            </a:p>
          </p:txBody>
        </p:sp>
      </p:grpSp>
      <p:grpSp>
        <p:nvGrpSpPr>
          <p:cNvPr id="25" name="Group 24">
            <a:extLst>
              <a:ext uri="{FF2B5EF4-FFF2-40B4-BE49-F238E27FC236}">
                <a16:creationId xmlns:a16="http://schemas.microsoft.com/office/drawing/2014/main" id="{765E9904-FC75-4CD4-B3E9-37176EE7A59A}"/>
              </a:ext>
              <a:ext uri="{C183D7F6-B498-43B3-948B-1728B52AA6E4}">
                <adec:decorative xmlns:adec="http://schemas.microsoft.com/office/drawing/2017/decorative" val="1"/>
              </a:ext>
            </a:extLst>
          </p:cNvPr>
          <p:cNvGrpSpPr/>
          <p:nvPr/>
        </p:nvGrpSpPr>
        <p:grpSpPr>
          <a:xfrm>
            <a:off x="7670773" y="5148554"/>
            <a:ext cx="1166634" cy="304822"/>
            <a:chOff x="7824584" y="5251297"/>
            <a:chExt cx="1190027" cy="310934"/>
          </a:xfrm>
        </p:grpSpPr>
        <p:grpSp>
          <p:nvGrpSpPr>
            <p:cNvPr id="154" name="Group 153">
              <a:extLst>
                <a:ext uri="{FF2B5EF4-FFF2-40B4-BE49-F238E27FC236}">
                  <a16:creationId xmlns:a16="http://schemas.microsoft.com/office/drawing/2014/main" id="{85BD3CA3-51DB-4ACE-AB95-F99E47810FD7}"/>
                </a:ext>
              </a:extLst>
            </p:cNvPr>
            <p:cNvGrpSpPr/>
            <p:nvPr/>
          </p:nvGrpSpPr>
          <p:grpSpPr>
            <a:xfrm>
              <a:off x="7824584" y="5252927"/>
              <a:ext cx="477116" cy="309304"/>
              <a:chOff x="5117990" y="6043895"/>
              <a:chExt cx="603383" cy="391160"/>
            </a:xfrm>
          </p:grpSpPr>
          <p:sp>
            <p:nvSpPr>
              <p:cNvPr id="159" name="Product_ECDC" title="Icon of a box">
                <a:extLst>
                  <a:ext uri="{FF2B5EF4-FFF2-40B4-BE49-F238E27FC236}">
                    <a16:creationId xmlns:a16="http://schemas.microsoft.com/office/drawing/2014/main" id="{F9904DF9-2129-459A-A9FC-4CDAC4F6B440}"/>
                  </a:ext>
                </a:extLst>
              </p:cNvPr>
              <p:cNvSpPr>
                <a:spLocks noChangeAspect="1" noEditPoints="1"/>
              </p:cNvSpPr>
              <p:nvPr/>
            </p:nvSpPr>
            <p:spPr bwMode="auto">
              <a:xfrm>
                <a:off x="5470804" y="6153156"/>
                <a:ext cx="250569" cy="28189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62" name="file" title="Icon of a file cabinet">
                <a:extLst>
                  <a:ext uri="{FF2B5EF4-FFF2-40B4-BE49-F238E27FC236}">
                    <a16:creationId xmlns:a16="http://schemas.microsoft.com/office/drawing/2014/main" id="{D8497FB9-B072-4920-80E9-3B03E8645D53}"/>
                  </a:ext>
                </a:extLst>
              </p:cNvPr>
              <p:cNvSpPr>
                <a:spLocks noChangeAspect="1" noEditPoints="1"/>
              </p:cNvSpPr>
              <p:nvPr/>
            </p:nvSpPr>
            <p:spPr bwMode="auto">
              <a:xfrm>
                <a:off x="5117990" y="6043895"/>
                <a:ext cx="311573" cy="365760"/>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sp>
          <p:nvSpPr>
            <p:cNvPr id="155" name="TextBox 154">
              <a:extLst>
                <a:ext uri="{FF2B5EF4-FFF2-40B4-BE49-F238E27FC236}">
                  <a16:creationId xmlns:a16="http://schemas.microsoft.com/office/drawing/2014/main" id="{AD654378-1E36-42E8-8E1C-13A1373D7F3A}"/>
                </a:ext>
              </a:extLst>
            </p:cNvPr>
            <p:cNvSpPr txBox="1"/>
            <p:nvPr/>
          </p:nvSpPr>
          <p:spPr>
            <a:xfrm>
              <a:off x="8439039" y="5251297"/>
              <a:ext cx="575572" cy="290794"/>
            </a:xfrm>
            <a:prstGeom prst="rect">
              <a:avLst/>
            </a:prstGeom>
            <a:noFill/>
          </p:spPr>
          <p:txBody>
            <a:bodyPr wrap="none" lIns="0" tIns="0" rIns="0" bIns="0" rtlCol="0">
              <a:spAutoFit/>
            </a:bodyPr>
            <a:lstStyle/>
            <a:p>
              <a:pPr defTabSz="896386">
                <a:lnSpc>
                  <a:spcPct val="90000"/>
                </a:lnSpc>
                <a:spcAft>
                  <a:spcPts val="588"/>
                </a:spcAft>
                <a:defRPr/>
              </a:pPr>
              <a:r>
                <a:rPr lang="en-US" sz="1029">
                  <a:solidFill>
                    <a:srgbClr val="3C3C41"/>
                  </a:solidFill>
                  <a:latin typeface="Segoe UI"/>
                  <a:ea typeface="Segoe UI Black" panose="020B0A02040204020203" pitchFamily="34" charset="0"/>
                </a:rPr>
                <a:t>Customer</a:t>
              </a:r>
              <a:br>
                <a:rPr lang="en-US" sz="1029">
                  <a:solidFill>
                    <a:srgbClr val="3C3C41"/>
                  </a:solidFill>
                  <a:latin typeface="Segoe UI"/>
                  <a:ea typeface="Segoe UI Black" panose="020B0A02040204020203" pitchFamily="34" charset="0"/>
                </a:rPr>
              </a:br>
              <a:r>
                <a:rPr lang="en-US" sz="1029">
                  <a:solidFill>
                    <a:srgbClr val="3C3C41"/>
                  </a:solidFill>
                  <a:latin typeface="Segoe UI"/>
                  <a:ea typeface="Segoe UI Black" panose="020B0A02040204020203" pitchFamily="34" charset="0"/>
                </a:rPr>
                <a:t>resources</a:t>
              </a:r>
            </a:p>
          </p:txBody>
        </p:sp>
      </p:grpSp>
      <p:grpSp>
        <p:nvGrpSpPr>
          <p:cNvPr id="156" name="Group 155">
            <a:extLst>
              <a:ext uri="{FF2B5EF4-FFF2-40B4-BE49-F238E27FC236}">
                <a16:creationId xmlns:a16="http://schemas.microsoft.com/office/drawing/2014/main" id="{71B5F28F-D9BE-4B74-8690-DBF34DD0B918}"/>
              </a:ext>
              <a:ext uri="{C183D7F6-B498-43B3-948B-1728B52AA6E4}">
                <adec:decorative xmlns:adec="http://schemas.microsoft.com/office/drawing/2017/decorative" val="1"/>
              </a:ext>
            </a:extLst>
          </p:cNvPr>
          <p:cNvGrpSpPr/>
          <p:nvPr/>
        </p:nvGrpSpPr>
        <p:grpSpPr>
          <a:xfrm>
            <a:off x="7714603" y="4888913"/>
            <a:ext cx="90578" cy="211355"/>
            <a:chOff x="3189687" y="4986449"/>
            <a:chExt cx="92394" cy="215593"/>
          </a:xfrm>
        </p:grpSpPr>
        <p:sp>
          <p:nvSpPr>
            <p:cNvPr id="157" name="Rectangle 156">
              <a:extLst>
                <a:ext uri="{FF2B5EF4-FFF2-40B4-BE49-F238E27FC236}">
                  <a16:creationId xmlns:a16="http://schemas.microsoft.com/office/drawing/2014/main" id="{6F0EB609-2FA1-4D17-829A-20B2414057C3}"/>
                </a:ext>
              </a:extLst>
            </p:cNvPr>
            <p:cNvSpPr/>
            <p:nvPr/>
          </p:nvSpPr>
          <p:spPr bwMode="auto">
            <a:xfrm>
              <a:off x="3189687" y="5033727"/>
              <a:ext cx="92394" cy="581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8" name="Straight Arrow Connector 157">
              <a:extLst>
                <a:ext uri="{FF2B5EF4-FFF2-40B4-BE49-F238E27FC236}">
                  <a16:creationId xmlns:a16="http://schemas.microsoft.com/office/drawing/2014/main" id="{141174E7-99DB-476A-B2BE-A25AD26B33DE}"/>
                </a:ext>
              </a:extLst>
            </p:cNvPr>
            <p:cNvCxnSpPr/>
            <p:nvPr/>
          </p:nvCxnSpPr>
          <p:spPr>
            <a:xfrm>
              <a:off x="3235884" y="4986449"/>
              <a:ext cx="0" cy="215593"/>
            </a:xfrm>
            <a:prstGeom prst="straightConnector1">
              <a:avLst/>
            </a:prstGeom>
            <a:ln w="15875" cap="rnd">
              <a:solidFill>
                <a:schemeClr val="tx2"/>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8BE14E6-D3EB-4D57-A877-1C5B4BEFE944}"/>
              </a:ext>
              <a:ext uri="{C183D7F6-B498-43B3-948B-1728B52AA6E4}">
                <adec:decorative xmlns:adec="http://schemas.microsoft.com/office/drawing/2017/decorative" val="1"/>
              </a:ext>
            </a:extLst>
          </p:cNvPr>
          <p:cNvGrpSpPr/>
          <p:nvPr/>
        </p:nvGrpSpPr>
        <p:grpSpPr>
          <a:xfrm>
            <a:off x="9726708" y="4594718"/>
            <a:ext cx="1908705" cy="369041"/>
            <a:chOff x="3124823" y="1833195"/>
            <a:chExt cx="1946979" cy="376441"/>
          </a:xfrm>
        </p:grpSpPr>
        <p:grpSp>
          <p:nvGrpSpPr>
            <p:cNvPr id="186" name="Group 185">
              <a:extLst>
                <a:ext uri="{FF2B5EF4-FFF2-40B4-BE49-F238E27FC236}">
                  <a16:creationId xmlns:a16="http://schemas.microsoft.com/office/drawing/2014/main" id="{55D4B5D7-0527-4033-895D-0C8F2D3BD474}"/>
                </a:ext>
              </a:extLst>
            </p:cNvPr>
            <p:cNvGrpSpPr/>
            <p:nvPr/>
          </p:nvGrpSpPr>
          <p:grpSpPr>
            <a:xfrm>
              <a:off x="3124823" y="1833195"/>
              <a:ext cx="562150" cy="376441"/>
              <a:chOff x="3124823" y="1833195"/>
              <a:chExt cx="562150" cy="376441"/>
            </a:xfrm>
          </p:grpSpPr>
          <p:sp>
            <p:nvSpPr>
              <p:cNvPr id="188" name="cloud" title="Icon of a cloud">
                <a:extLst>
                  <a:ext uri="{FF2B5EF4-FFF2-40B4-BE49-F238E27FC236}">
                    <a16:creationId xmlns:a16="http://schemas.microsoft.com/office/drawing/2014/main" id="{89AFA094-156E-4BE5-98C6-AE2BE2AD5C5D}"/>
                  </a:ext>
                </a:extLst>
              </p:cNvPr>
              <p:cNvSpPr>
                <a:spLocks noChangeAspect="1"/>
              </p:cNvSpPr>
              <p:nvPr/>
            </p:nvSpPr>
            <p:spPr bwMode="auto">
              <a:xfrm flipH="1">
                <a:off x="3229773" y="1920326"/>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nvGrpSpPr>
              <p:cNvPr id="189" name="Group 188">
                <a:extLst>
                  <a:ext uri="{FF2B5EF4-FFF2-40B4-BE49-F238E27FC236}">
                    <a16:creationId xmlns:a16="http://schemas.microsoft.com/office/drawing/2014/main" id="{11CAD805-84F7-4E7F-A6DA-50EBF08C3CC0}"/>
                  </a:ext>
                </a:extLst>
              </p:cNvPr>
              <p:cNvGrpSpPr/>
              <p:nvPr/>
            </p:nvGrpSpPr>
            <p:grpSpPr>
              <a:xfrm>
                <a:off x="3124823" y="1833195"/>
                <a:ext cx="173428" cy="188732"/>
                <a:chOff x="2103047" y="2336207"/>
                <a:chExt cx="173428" cy="188732"/>
              </a:xfrm>
            </p:grpSpPr>
            <p:grpSp>
              <p:nvGrpSpPr>
                <p:cNvPr id="190" name="Group 189">
                  <a:extLst>
                    <a:ext uri="{FF2B5EF4-FFF2-40B4-BE49-F238E27FC236}">
                      <a16:creationId xmlns:a16="http://schemas.microsoft.com/office/drawing/2014/main" id="{9904AC43-9AA5-484B-8873-3F8608DA61D0}"/>
                    </a:ext>
                  </a:extLst>
                </p:cNvPr>
                <p:cNvGrpSpPr/>
                <p:nvPr/>
              </p:nvGrpSpPr>
              <p:grpSpPr>
                <a:xfrm>
                  <a:off x="2103047" y="2336207"/>
                  <a:ext cx="173428" cy="188732"/>
                  <a:chOff x="1581149" y="2464594"/>
                  <a:chExt cx="161924" cy="176212"/>
                </a:xfrm>
              </p:grpSpPr>
              <p:cxnSp>
                <p:nvCxnSpPr>
                  <p:cNvPr id="192" name="Straight Connector 191">
                    <a:extLst>
                      <a:ext uri="{FF2B5EF4-FFF2-40B4-BE49-F238E27FC236}">
                        <a16:creationId xmlns:a16="http://schemas.microsoft.com/office/drawing/2014/main" id="{F1081591-BF7F-4B19-8809-9CB41CB03967}"/>
                      </a:ext>
                    </a:extLst>
                  </p:cNvPr>
                  <p:cNvCxnSpPr/>
                  <p:nvPr/>
                </p:nvCxnSpPr>
                <p:spPr>
                  <a:xfrm>
                    <a:off x="1604864" y="2488307"/>
                    <a:ext cx="124601" cy="124601"/>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083DF00-3903-4A11-A815-8715459D0DE3}"/>
                      </a:ext>
                    </a:extLst>
                  </p:cNvPr>
                  <p:cNvCxnSpPr>
                    <a:cxnSpLocks/>
                  </p:cNvCxnSpPr>
                  <p:nvPr/>
                </p:nvCxnSpPr>
                <p:spPr>
                  <a:xfrm>
                    <a:off x="1581151" y="2545556"/>
                    <a:ext cx="161924" cy="0"/>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5D5BC8B-3EEC-475E-B8EC-0097952F33A0}"/>
                      </a:ext>
                    </a:extLst>
                  </p:cNvPr>
                  <p:cNvCxnSpPr>
                    <a:cxnSpLocks/>
                  </p:cNvCxnSpPr>
                  <p:nvPr/>
                </p:nvCxnSpPr>
                <p:spPr>
                  <a:xfrm flipV="1">
                    <a:off x="1594761" y="2488307"/>
                    <a:ext cx="124601" cy="124601"/>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A7208EE3-1FAD-4431-8A57-AA6B156943FE}"/>
                      </a:ext>
                    </a:extLst>
                  </p:cNvPr>
                  <p:cNvCxnSpPr>
                    <a:cxnSpLocks/>
                  </p:cNvCxnSpPr>
                  <p:nvPr/>
                </p:nvCxnSpPr>
                <p:spPr>
                  <a:xfrm flipV="1">
                    <a:off x="1662113" y="2464594"/>
                    <a:ext cx="0" cy="176212"/>
                  </a:xfrm>
                  <a:prstGeom prst="line">
                    <a:avLst/>
                  </a:prstGeom>
                  <a:ln w="15875" cap="rnd">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91" name="Oval 190">
                  <a:extLst>
                    <a:ext uri="{FF2B5EF4-FFF2-40B4-BE49-F238E27FC236}">
                      <a16:creationId xmlns:a16="http://schemas.microsoft.com/office/drawing/2014/main" id="{30548AB8-BF3A-4AB2-8A58-690B0171EC23}"/>
                    </a:ext>
                  </a:extLst>
                </p:cNvPr>
                <p:cNvSpPr/>
                <p:nvPr/>
              </p:nvSpPr>
              <p:spPr bwMode="auto">
                <a:xfrm>
                  <a:off x="2129241" y="2370053"/>
                  <a:ext cx="121040" cy="121040"/>
                </a:xfrm>
                <a:prstGeom prst="ellipse">
                  <a:avLst/>
                </a:prstGeom>
                <a:solidFill>
                  <a:schemeClr val="bg1"/>
                </a:solidFill>
                <a:ln w="158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3C3C41"/>
                    </a:solidFill>
                    <a:latin typeface="Segoe UI"/>
                    <a:ea typeface="Segoe UI" pitchFamily="34" charset="0"/>
                    <a:cs typeface="Segoe UI" pitchFamily="34" charset="0"/>
                  </a:endParaRPr>
                </a:p>
              </p:txBody>
            </p:sp>
          </p:grpSp>
        </p:grpSp>
        <p:sp>
          <p:nvSpPr>
            <p:cNvPr id="187" name="TextBox 186">
              <a:extLst>
                <a:ext uri="{FF2B5EF4-FFF2-40B4-BE49-F238E27FC236}">
                  <a16:creationId xmlns:a16="http://schemas.microsoft.com/office/drawing/2014/main" id="{3C9A746C-8FF7-4DC4-9B16-0C4BCFCCBBC5}"/>
                </a:ext>
              </a:extLst>
            </p:cNvPr>
            <p:cNvSpPr txBox="1"/>
            <p:nvPr/>
          </p:nvSpPr>
          <p:spPr>
            <a:xfrm>
              <a:off x="3829848" y="1911628"/>
              <a:ext cx="1241954" cy="250558"/>
            </a:xfrm>
            <a:prstGeom prst="rect">
              <a:avLst/>
            </a:prstGeom>
            <a:noFill/>
          </p:spPr>
          <p:txBody>
            <a:bodyPr wrap="square" lIns="0" tIns="44821" rIns="0" bIns="0" rtlCol="0">
              <a:noAutofit/>
            </a:bodyPr>
            <a:lstStyle>
              <a:defPPr>
                <a:defRPr lang="en-US"/>
              </a:defPPr>
              <a:lvl1pPr marR="0" lvl="0" indent="0" defTabSz="914400" fontAlgn="auto">
                <a:lnSpc>
                  <a:spcPct val="90000"/>
                </a:lnSpc>
                <a:spcBef>
                  <a:spcPts val="0"/>
                </a:spcBef>
                <a:spcAft>
                  <a:spcPts val="0"/>
                </a:spcAft>
                <a:buClrTx/>
                <a:buSzTx/>
                <a:buFontTx/>
                <a:buNone/>
                <a:tabLst/>
                <a:defRPr kumimoji="0" sz="1050" b="0" i="0" u="none" strike="noStrike" cap="none" spc="0" normalizeH="0" baseline="0">
                  <a:ln>
                    <a:noFill/>
                  </a:ln>
                  <a:effectLst/>
                  <a:uLnTx/>
                  <a:uFillTx/>
                  <a:latin typeface="Segoe UI Semibold"/>
                  <a:ea typeface="Segoe UI Black" panose="020B0A02040204020203" pitchFamily="34" charset="0"/>
                </a:defRPr>
              </a:lvl1pPr>
            </a:lstStyle>
            <a:p>
              <a:pPr defTabSz="896386"/>
              <a:r>
                <a:rPr lang="en-US" sz="1029" b="1">
                  <a:solidFill>
                    <a:srgbClr val="3C3C41"/>
                  </a:solidFill>
                </a:rPr>
                <a:t>Customer-4</a:t>
              </a:r>
              <a:br>
                <a:rPr lang="en-US" sz="1029">
                  <a:solidFill>
                    <a:srgbClr val="3C3C41"/>
                  </a:solidFill>
                </a:rPr>
              </a:br>
              <a:r>
                <a:rPr lang="en-US" sz="1029">
                  <a:solidFill>
                    <a:srgbClr val="3C3C41"/>
                  </a:solidFill>
                </a:rPr>
                <a:t>Resource group</a:t>
              </a:r>
            </a:p>
          </p:txBody>
        </p:sp>
      </p:grpSp>
      <p:grpSp>
        <p:nvGrpSpPr>
          <p:cNvPr id="26" name="Group 25">
            <a:extLst>
              <a:ext uri="{FF2B5EF4-FFF2-40B4-BE49-F238E27FC236}">
                <a16:creationId xmlns:a16="http://schemas.microsoft.com/office/drawing/2014/main" id="{8B1C7FA9-BF1D-48B3-896A-EAC06A02949B}"/>
              </a:ext>
              <a:ext uri="{C183D7F6-B498-43B3-948B-1728B52AA6E4}">
                <adec:decorative xmlns:adec="http://schemas.microsoft.com/office/drawing/2017/decorative" val="1"/>
              </a:ext>
            </a:extLst>
          </p:cNvPr>
          <p:cNvGrpSpPr/>
          <p:nvPr/>
        </p:nvGrpSpPr>
        <p:grpSpPr>
          <a:xfrm>
            <a:off x="9964582" y="5148554"/>
            <a:ext cx="1166634" cy="304822"/>
            <a:chOff x="10164388" y="5251297"/>
            <a:chExt cx="1190027" cy="310934"/>
          </a:xfrm>
        </p:grpSpPr>
        <p:grpSp>
          <p:nvGrpSpPr>
            <p:cNvPr id="179" name="Group 178">
              <a:extLst>
                <a:ext uri="{FF2B5EF4-FFF2-40B4-BE49-F238E27FC236}">
                  <a16:creationId xmlns:a16="http://schemas.microsoft.com/office/drawing/2014/main" id="{70F0DD68-FFD8-4540-BE47-B1DED3FEFADE}"/>
                </a:ext>
              </a:extLst>
            </p:cNvPr>
            <p:cNvGrpSpPr/>
            <p:nvPr/>
          </p:nvGrpSpPr>
          <p:grpSpPr>
            <a:xfrm>
              <a:off x="10164388" y="5252927"/>
              <a:ext cx="477116" cy="309304"/>
              <a:chOff x="5117990" y="6043895"/>
              <a:chExt cx="603383" cy="391160"/>
            </a:xfrm>
          </p:grpSpPr>
          <p:sp>
            <p:nvSpPr>
              <p:cNvPr id="184" name="Product_ECDC" title="Icon of a box">
                <a:extLst>
                  <a:ext uri="{FF2B5EF4-FFF2-40B4-BE49-F238E27FC236}">
                    <a16:creationId xmlns:a16="http://schemas.microsoft.com/office/drawing/2014/main" id="{7F45D20B-279C-4884-9B7D-0C4CB7F23E87}"/>
                  </a:ext>
                </a:extLst>
              </p:cNvPr>
              <p:cNvSpPr>
                <a:spLocks noChangeAspect="1" noEditPoints="1"/>
              </p:cNvSpPr>
              <p:nvPr/>
            </p:nvSpPr>
            <p:spPr bwMode="auto">
              <a:xfrm>
                <a:off x="5470804" y="6153156"/>
                <a:ext cx="250569" cy="28189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85" name="file" title="Icon of a file cabinet">
                <a:extLst>
                  <a:ext uri="{FF2B5EF4-FFF2-40B4-BE49-F238E27FC236}">
                    <a16:creationId xmlns:a16="http://schemas.microsoft.com/office/drawing/2014/main" id="{BA49989C-8467-4891-89B0-830C09A7206D}"/>
                  </a:ext>
                </a:extLst>
              </p:cNvPr>
              <p:cNvSpPr>
                <a:spLocks noChangeAspect="1" noEditPoints="1"/>
              </p:cNvSpPr>
              <p:nvPr/>
            </p:nvSpPr>
            <p:spPr bwMode="auto">
              <a:xfrm>
                <a:off x="5117990" y="6043895"/>
                <a:ext cx="311573" cy="365760"/>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sp>
          <p:nvSpPr>
            <p:cNvPr id="180" name="TextBox 179">
              <a:extLst>
                <a:ext uri="{FF2B5EF4-FFF2-40B4-BE49-F238E27FC236}">
                  <a16:creationId xmlns:a16="http://schemas.microsoft.com/office/drawing/2014/main" id="{880243F0-4094-42C4-A134-C1CBC936A0F4}"/>
                </a:ext>
              </a:extLst>
            </p:cNvPr>
            <p:cNvSpPr txBox="1"/>
            <p:nvPr/>
          </p:nvSpPr>
          <p:spPr>
            <a:xfrm>
              <a:off x="10778843" y="5251297"/>
              <a:ext cx="575572" cy="290794"/>
            </a:xfrm>
            <a:prstGeom prst="rect">
              <a:avLst/>
            </a:prstGeom>
            <a:noFill/>
          </p:spPr>
          <p:txBody>
            <a:bodyPr wrap="none" lIns="0" tIns="0" rIns="0" bIns="0" rtlCol="0">
              <a:spAutoFit/>
            </a:bodyPr>
            <a:lstStyle/>
            <a:p>
              <a:pPr defTabSz="896386">
                <a:lnSpc>
                  <a:spcPct val="90000"/>
                </a:lnSpc>
                <a:spcAft>
                  <a:spcPts val="588"/>
                </a:spcAft>
                <a:defRPr/>
              </a:pPr>
              <a:r>
                <a:rPr lang="en-US" sz="1029">
                  <a:solidFill>
                    <a:srgbClr val="3C3C41"/>
                  </a:solidFill>
                  <a:latin typeface="Segoe UI"/>
                  <a:ea typeface="Segoe UI Black" panose="020B0A02040204020203" pitchFamily="34" charset="0"/>
                </a:rPr>
                <a:t>Customer</a:t>
              </a:r>
              <a:br>
                <a:rPr lang="en-US" sz="1029">
                  <a:solidFill>
                    <a:srgbClr val="3C3C41"/>
                  </a:solidFill>
                  <a:latin typeface="Segoe UI"/>
                  <a:ea typeface="Segoe UI Black" panose="020B0A02040204020203" pitchFamily="34" charset="0"/>
                </a:rPr>
              </a:br>
              <a:r>
                <a:rPr lang="en-US" sz="1029">
                  <a:solidFill>
                    <a:srgbClr val="3C3C41"/>
                  </a:solidFill>
                  <a:latin typeface="Segoe UI"/>
                  <a:ea typeface="Segoe UI Black" panose="020B0A02040204020203" pitchFamily="34" charset="0"/>
                </a:rPr>
                <a:t>resources</a:t>
              </a:r>
            </a:p>
          </p:txBody>
        </p:sp>
      </p:grpSp>
      <p:grpSp>
        <p:nvGrpSpPr>
          <p:cNvPr id="181" name="Group 180">
            <a:extLst>
              <a:ext uri="{FF2B5EF4-FFF2-40B4-BE49-F238E27FC236}">
                <a16:creationId xmlns:a16="http://schemas.microsoft.com/office/drawing/2014/main" id="{F6449B4D-D744-487D-A266-3F2397B46E37}"/>
              </a:ext>
              <a:ext uri="{C183D7F6-B498-43B3-948B-1728B52AA6E4}">
                <adec:decorative xmlns:adec="http://schemas.microsoft.com/office/drawing/2017/decorative" val="1"/>
              </a:ext>
            </a:extLst>
          </p:cNvPr>
          <p:cNvGrpSpPr/>
          <p:nvPr/>
        </p:nvGrpSpPr>
        <p:grpSpPr>
          <a:xfrm>
            <a:off x="10008412" y="4888913"/>
            <a:ext cx="90578" cy="211355"/>
            <a:chOff x="3189687" y="4986449"/>
            <a:chExt cx="92394" cy="215593"/>
          </a:xfrm>
        </p:grpSpPr>
        <p:sp>
          <p:nvSpPr>
            <p:cNvPr id="182" name="Rectangle 181">
              <a:extLst>
                <a:ext uri="{FF2B5EF4-FFF2-40B4-BE49-F238E27FC236}">
                  <a16:creationId xmlns:a16="http://schemas.microsoft.com/office/drawing/2014/main" id="{31BC53D8-1CC2-41D6-9524-D99FF5303116}"/>
                </a:ext>
              </a:extLst>
            </p:cNvPr>
            <p:cNvSpPr/>
            <p:nvPr/>
          </p:nvSpPr>
          <p:spPr bwMode="auto">
            <a:xfrm>
              <a:off x="3189687" y="5033727"/>
              <a:ext cx="92394" cy="581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3" name="Straight Arrow Connector 182">
              <a:extLst>
                <a:ext uri="{FF2B5EF4-FFF2-40B4-BE49-F238E27FC236}">
                  <a16:creationId xmlns:a16="http://schemas.microsoft.com/office/drawing/2014/main" id="{7B6577BF-6E05-4EB0-941D-EC9381CD9967}"/>
                </a:ext>
              </a:extLst>
            </p:cNvPr>
            <p:cNvCxnSpPr/>
            <p:nvPr/>
          </p:nvCxnSpPr>
          <p:spPr>
            <a:xfrm>
              <a:off x="3235884" y="4986449"/>
              <a:ext cx="0" cy="215593"/>
            </a:xfrm>
            <a:prstGeom prst="straightConnector1">
              <a:avLst/>
            </a:prstGeom>
            <a:ln w="15875" cap="rnd">
              <a:solidFill>
                <a:schemeClr val="tx2"/>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grpSp>
      <p:cxnSp>
        <p:nvCxnSpPr>
          <p:cNvPr id="196" name="Connector: Elbow 195">
            <a:extLst>
              <a:ext uri="{FF2B5EF4-FFF2-40B4-BE49-F238E27FC236}">
                <a16:creationId xmlns:a16="http://schemas.microsoft.com/office/drawing/2014/main" id="{894A3A0A-9879-4B2D-B857-D24C20E51BE0}"/>
              </a:ext>
              <a:ext uri="{C183D7F6-B498-43B3-948B-1728B52AA6E4}">
                <adec:decorative xmlns:adec="http://schemas.microsoft.com/office/drawing/2017/decorative" val="1"/>
              </a:ext>
            </a:extLst>
          </p:cNvPr>
          <p:cNvCxnSpPr>
            <a:cxnSpLocks/>
          </p:cNvCxnSpPr>
          <p:nvPr/>
        </p:nvCxnSpPr>
        <p:spPr>
          <a:xfrm>
            <a:off x="2473474" y="3339669"/>
            <a:ext cx="701364" cy="1259144"/>
          </a:xfrm>
          <a:prstGeom prst="bentConnector2">
            <a:avLst/>
          </a:prstGeom>
          <a:solidFill>
            <a:srgbClr val="0078D4"/>
          </a:solidFill>
          <a:ln w="25400" cap="rnd">
            <a:solidFill>
              <a:srgbClr val="00B050"/>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2E2EF3BC-C560-4783-A2D6-3155EC83C4B6}"/>
              </a:ext>
              <a:ext uri="{C183D7F6-B498-43B3-948B-1728B52AA6E4}">
                <adec:decorative xmlns:adec="http://schemas.microsoft.com/office/drawing/2017/decorative" val="1"/>
              </a:ext>
            </a:extLst>
          </p:cNvPr>
          <p:cNvCxnSpPr>
            <a:cxnSpLocks/>
          </p:cNvCxnSpPr>
          <p:nvPr/>
        </p:nvCxnSpPr>
        <p:spPr>
          <a:xfrm>
            <a:off x="2475841" y="3250026"/>
            <a:ext cx="2958890" cy="1348787"/>
          </a:xfrm>
          <a:prstGeom prst="bentConnector2">
            <a:avLst/>
          </a:prstGeom>
          <a:solidFill>
            <a:srgbClr val="0078D4"/>
          </a:solidFill>
          <a:ln w="25400" cap="rnd">
            <a:solidFill>
              <a:srgbClr val="00B050"/>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5F0765E6-9B92-4E42-8B25-3F02FCA8BCBE}"/>
              </a:ext>
              <a:ext uri="{C183D7F6-B498-43B3-948B-1728B52AA6E4}">
                <adec:decorative xmlns:adec="http://schemas.microsoft.com/office/drawing/2017/decorative" val="1"/>
              </a:ext>
            </a:extLst>
          </p:cNvPr>
          <p:cNvCxnSpPr>
            <a:cxnSpLocks/>
          </p:cNvCxnSpPr>
          <p:nvPr/>
        </p:nvCxnSpPr>
        <p:spPr>
          <a:xfrm>
            <a:off x="2475841" y="3162875"/>
            <a:ext cx="5273297" cy="1435938"/>
          </a:xfrm>
          <a:prstGeom prst="bentConnector2">
            <a:avLst/>
          </a:prstGeom>
          <a:solidFill>
            <a:srgbClr val="0078D4"/>
          </a:solidFill>
          <a:ln w="25400" cap="rnd">
            <a:solidFill>
              <a:srgbClr val="00B050"/>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B70BCE04-8CD3-49F2-80F0-83F7DA30E41F}"/>
              </a:ext>
              <a:ext uri="{C183D7F6-B498-43B3-948B-1728B52AA6E4}">
                <adec:decorative xmlns:adec="http://schemas.microsoft.com/office/drawing/2017/decorative" val="1"/>
              </a:ext>
            </a:extLst>
          </p:cNvPr>
          <p:cNvCxnSpPr>
            <a:cxnSpLocks/>
          </p:cNvCxnSpPr>
          <p:nvPr/>
        </p:nvCxnSpPr>
        <p:spPr>
          <a:xfrm>
            <a:off x="2475841" y="3073944"/>
            <a:ext cx="7565410" cy="1524869"/>
          </a:xfrm>
          <a:prstGeom prst="bentConnector2">
            <a:avLst/>
          </a:prstGeom>
          <a:solidFill>
            <a:srgbClr val="0078D4"/>
          </a:solidFill>
          <a:ln w="25400" cap="rnd">
            <a:solidFill>
              <a:srgbClr val="00B050"/>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791EEB4-832D-43E0-866D-FDD87996B712}"/>
              </a:ext>
              <a:ext uri="{C183D7F6-B498-43B3-948B-1728B52AA6E4}">
                <adec:decorative xmlns:adec="http://schemas.microsoft.com/office/drawing/2017/decorative" val="1"/>
              </a:ext>
            </a:extLst>
          </p:cNvPr>
          <p:cNvGrpSpPr/>
          <p:nvPr/>
        </p:nvGrpSpPr>
        <p:grpSpPr>
          <a:xfrm>
            <a:off x="1259172" y="2369415"/>
            <a:ext cx="8040755" cy="394495"/>
            <a:chOff x="9753307" y="2416430"/>
            <a:chExt cx="8201989" cy="402405"/>
          </a:xfrm>
        </p:grpSpPr>
        <p:sp>
          <p:nvSpPr>
            <p:cNvPr id="207" name="Rectangle 206">
              <a:extLst>
                <a:ext uri="{FF2B5EF4-FFF2-40B4-BE49-F238E27FC236}">
                  <a16:creationId xmlns:a16="http://schemas.microsoft.com/office/drawing/2014/main" id="{3292C55D-713B-456B-B686-E38E46D5F72A}"/>
                </a:ext>
              </a:extLst>
            </p:cNvPr>
            <p:cNvSpPr/>
            <p:nvPr/>
          </p:nvSpPr>
          <p:spPr>
            <a:xfrm>
              <a:off x="9753307" y="2648019"/>
              <a:ext cx="5058116" cy="170816"/>
            </a:xfrm>
            <a:prstGeom prst="rect">
              <a:avLst/>
            </a:prstGeom>
          </p:spPr>
          <p:txBody>
            <a:bodyPr wrap="none" lIns="0" tIns="0" rIns="0" bIns="0">
              <a:spAutoFit/>
            </a:bodyPr>
            <a:lstStyle/>
            <a:p>
              <a:pPr algn="ctr" defTabSz="896386" fontAlgn="t">
                <a:lnSpc>
                  <a:spcPct val="90000"/>
                </a:lnSpc>
                <a:spcAft>
                  <a:spcPts val="588"/>
                </a:spcAft>
                <a:defRPr/>
              </a:pPr>
              <a:r>
                <a:rPr lang="en-US" sz="1176">
                  <a:solidFill>
                    <a:srgbClr val="3C3C41"/>
                  </a:solidFill>
                  <a:latin typeface="Segoe UI"/>
                  <a:ea typeface="Segoe UI Black" panose="020B0A02040204020203" pitchFamily="34" charset="0"/>
                </a:rPr>
                <a:t>MSP can perform CRUD (Create, Read, Update, Delete) operations at scope</a:t>
              </a:r>
            </a:p>
          </p:txBody>
        </p:sp>
        <p:sp>
          <p:nvSpPr>
            <p:cNvPr id="208" name="TextBox 207">
              <a:extLst>
                <a:ext uri="{FF2B5EF4-FFF2-40B4-BE49-F238E27FC236}">
                  <a16:creationId xmlns:a16="http://schemas.microsoft.com/office/drawing/2014/main" id="{DF9AA64E-2ADD-488B-BE18-A788BA8BBA1F}"/>
                </a:ext>
              </a:extLst>
            </p:cNvPr>
            <p:cNvSpPr txBox="1"/>
            <p:nvPr/>
          </p:nvSpPr>
          <p:spPr>
            <a:xfrm>
              <a:off x="9753307" y="2416430"/>
              <a:ext cx="8201989" cy="221599"/>
            </a:xfrm>
            <a:prstGeom prst="rect">
              <a:avLst/>
            </a:prstGeom>
            <a:noFill/>
          </p:spPr>
          <p:txBody>
            <a:bodyPr wrap="none" lIns="0" tIns="0" rIns="0" bIns="0" rtlCol="0">
              <a:spAutoFit/>
            </a:bodyPr>
            <a:lstStyle/>
            <a:p>
              <a:pPr defTabSz="896386">
                <a:lnSpc>
                  <a:spcPct val="90000"/>
                </a:lnSpc>
                <a:defRPr/>
              </a:pPr>
              <a:r>
                <a:rPr lang="en-US" sz="1568">
                  <a:solidFill>
                    <a:srgbClr val="0078D3"/>
                  </a:solidFill>
                  <a:latin typeface="Segoe UI Semibold"/>
                  <a:ea typeface="Segoe UI Black" panose="020B0A02040204020203" pitchFamily="34" charset="0"/>
                </a:rPr>
                <a:t>Customer resources, projected into MSP tenant to be managed by authorized MSP users</a:t>
              </a:r>
            </a:p>
          </p:txBody>
        </p:sp>
      </p:grpSp>
      <p:cxnSp>
        <p:nvCxnSpPr>
          <p:cNvPr id="209" name="Connector: Elbow 208">
            <a:extLst>
              <a:ext uri="{FF2B5EF4-FFF2-40B4-BE49-F238E27FC236}">
                <a16:creationId xmlns:a16="http://schemas.microsoft.com/office/drawing/2014/main" id="{D867BE62-BD64-4D38-951C-2C6B354E7EE1}"/>
              </a:ext>
              <a:ext uri="{C183D7F6-B498-43B3-948B-1728B52AA6E4}">
                <adec:decorative xmlns:adec="http://schemas.microsoft.com/office/drawing/2017/decorative" val="1"/>
              </a:ext>
            </a:extLst>
          </p:cNvPr>
          <p:cNvCxnSpPr>
            <a:cxnSpLocks/>
          </p:cNvCxnSpPr>
          <p:nvPr/>
        </p:nvCxnSpPr>
        <p:spPr>
          <a:xfrm rot="16200000" flipV="1">
            <a:off x="2521990" y="3926877"/>
            <a:ext cx="986067" cy="324610"/>
          </a:xfrm>
          <a:prstGeom prst="bentConnector2">
            <a:avLst/>
          </a:prstGeom>
          <a:solidFill>
            <a:srgbClr val="0078D4"/>
          </a:solidFill>
          <a:ln w="25400" cap="rnd">
            <a:solidFill>
              <a:schemeClr val="tx2"/>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7C998E93-CDA5-426A-895A-4C1EEE7A5527}"/>
              </a:ext>
              <a:ext uri="{C183D7F6-B498-43B3-948B-1728B52AA6E4}">
                <adec:decorative xmlns:adec="http://schemas.microsoft.com/office/drawing/2017/decorative" val="1"/>
              </a:ext>
            </a:extLst>
          </p:cNvPr>
          <p:cNvCxnSpPr>
            <a:cxnSpLocks/>
          </p:cNvCxnSpPr>
          <p:nvPr/>
        </p:nvCxnSpPr>
        <p:spPr>
          <a:xfrm rot="16200000" flipV="1">
            <a:off x="3820630" y="2962807"/>
            <a:ext cx="986067" cy="2252749"/>
          </a:xfrm>
          <a:prstGeom prst="bentConnector2">
            <a:avLst/>
          </a:prstGeom>
          <a:solidFill>
            <a:srgbClr val="0078D4"/>
          </a:solidFill>
          <a:ln w="25400" cap="rnd">
            <a:solidFill>
              <a:schemeClr val="tx2"/>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B34FE900-D768-4192-921D-97ECA3FE0985}"/>
              </a:ext>
              <a:ext uri="{C183D7F6-B498-43B3-948B-1728B52AA6E4}">
                <adec:decorative xmlns:adec="http://schemas.microsoft.com/office/drawing/2017/decorative" val="1"/>
              </a:ext>
            </a:extLst>
          </p:cNvPr>
          <p:cNvCxnSpPr>
            <a:cxnSpLocks/>
          </p:cNvCxnSpPr>
          <p:nvPr/>
        </p:nvCxnSpPr>
        <p:spPr>
          <a:xfrm rot="16200000" flipV="1">
            <a:off x="6111048" y="2933370"/>
            <a:ext cx="986067" cy="2311621"/>
          </a:xfrm>
          <a:prstGeom prst="bentConnector2">
            <a:avLst/>
          </a:prstGeom>
          <a:solidFill>
            <a:srgbClr val="0078D4"/>
          </a:solidFill>
          <a:ln w="25400" cap="rnd">
            <a:solidFill>
              <a:schemeClr val="tx2"/>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FF15635B-5238-40F9-BF21-437439E6FA23}"/>
              </a:ext>
              <a:ext uri="{C183D7F6-B498-43B3-948B-1728B52AA6E4}">
                <adec:decorative xmlns:adec="http://schemas.microsoft.com/office/drawing/2017/decorative" val="1"/>
              </a:ext>
            </a:extLst>
          </p:cNvPr>
          <p:cNvCxnSpPr>
            <a:cxnSpLocks/>
          </p:cNvCxnSpPr>
          <p:nvPr/>
        </p:nvCxnSpPr>
        <p:spPr>
          <a:xfrm rot="16200000" flipV="1">
            <a:off x="8414753" y="2950411"/>
            <a:ext cx="986067" cy="2277542"/>
          </a:xfrm>
          <a:prstGeom prst="bentConnector2">
            <a:avLst/>
          </a:prstGeom>
          <a:solidFill>
            <a:srgbClr val="0078D4"/>
          </a:solidFill>
          <a:ln w="25400" cap="rnd">
            <a:solidFill>
              <a:schemeClr val="tx2"/>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7E535BE-F96F-4522-9F53-815938C28D08}"/>
              </a:ext>
              <a:ext uri="{C183D7F6-B498-43B3-948B-1728B52AA6E4}">
                <adec:decorative xmlns:adec="http://schemas.microsoft.com/office/drawing/2017/decorative" val="1"/>
              </a:ext>
            </a:extLst>
          </p:cNvPr>
          <p:cNvGrpSpPr/>
          <p:nvPr/>
        </p:nvGrpSpPr>
        <p:grpSpPr>
          <a:xfrm>
            <a:off x="729058" y="2957266"/>
            <a:ext cx="551475" cy="363402"/>
            <a:chOff x="743676" y="3016068"/>
            <a:chExt cx="562533" cy="370689"/>
          </a:xfrm>
        </p:grpSpPr>
        <p:sp>
          <p:nvSpPr>
            <p:cNvPr id="243" name="Graphic 241">
              <a:extLst>
                <a:ext uri="{FF2B5EF4-FFF2-40B4-BE49-F238E27FC236}">
                  <a16:creationId xmlns:a16="http://schemas.microsoft.com/office/drawing/2014/main" id="{7F51B66C-59E4-4695-9B67-A8DA66156DF6}"/>
                </a:ext>
              </a:extLst>
            </p:cNvPr>
            <p:cNvSpPr/>
            <p:nvPr/>
          </p:nvSpPr>
          <p:spPr>
            <a:xfrm>
              <a:off x="849009" y="3098606"/>
              <a:ext cx="457200" cy="288151"/>
            </a:xfrm>
            <a:custGeom>
              <a:avLst/>
              <a:gdLst>
                <a:gd name="connsiteX0" fmla="*/ 684181 w 1133475"/>
                <a:gd name="connsiteY0" fmla="*/ 716947 h 714375"/>
                <a:gd name="connsiteX1" fmla="*/ 843629 w 1133475"/>
                <a:gd name="connsiteY1" fmla="*/ 716947 h 714375"/>
                <a:gd name="connsiteX2" fmla="*/ 850202 w 1133475"/>
                <a:gd name="connsiteY2" fmla="*/ 716947 h 714375"/>
                <a:gd name="connsiteX3" fmla="*/ 1133570 w 1133475"/>
                <a:gd name="connsiteY3" fmla="*/ 429482 h 714375"/>
                <a:gd name="connsiteX4" fmla="*/ 850202 w 1133475"/>
                <a:gd name="connsiteY4" fmla="*/ 145352 h 714375"/>
                <a:gd name="connsiteX5" fmla="*/ 790861 w 1133475"/>
                <a:gd name="connsiteY5" fmla="*/ 148685 h 714375"/>
                <a:gd name="connsiteX6" fmla="*/ 527209 w 1133475"/>
                <a:gd name="connsiteY6" fmla="*/ 0 h 714375"/>
                <a:gd name="connsiteX7" fmla="*/ 217456 w 1133475"/>
                <a:gd name="connsiteY7" fmla="*/ 280797 h 714375"/>
                <a:gd name="connsiteX8" fmla="*/ 0 w 1133475"/>
                <a:gd name="connsiteY8" fmla="*/ 498824 h 714375"/>
                <a:gd name="connsiteX9" fmla="*/ 207645 w 1133475"/>
                <a:gd name="connsiteY9" fmla="*/ 713518 h 714375"/>
                <a:gd name="connsiteX10" fmla="*/ 207645 w 1133475"/>
                <a:gd name="connsiteY10" fmla="*/ 716852 h 714375"/>
                <a:gd name="connsiteX11" fmla="*/ 456152 w 1133475"/>
                <a:gd name="connsiteY11" fmla="*/ 71685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3475" h="714375">
                  <a:moveTo>
                    <a:pt x="684181" y="716947"/>
                  </a:moveTo>
                  <a:cubicBezTo>
                    <a:pt x="843534" y="716947"/>
                    <a:pt x="843629" y="716947"/>
                    <a:pt x="843629" y="716947"/>
                  </a:cubicBezTo>
                  <a:cubicBezTo>
                    <a:pt x="846963" y="716947"/>
                    <a:pt x="846963" y="716947"/>
                    <a:pt x="850202" y="716947"/>
                  </a:cubicBezTo>
                  <a:cubicBezTo>
                    <a:pt x="1005078" y="716947"/>
                    <a:pt x="1133570" y="588074"/>
                    <a:pt x="1133570" y="429482"/>
                  </a:cubicBezTo>
                  <a:cubicBezTo>
                    <a:pt x="1133570" y="270891"/>
                    <a:pt x="1005078" y="145352"/>
                    <a:pt x="850202" y="145352"/>
                  </a:cubicBezTo>
                  <a:cubicBezTo>
                    <a:pt x="830390" y="145352"/>
                    <a:pt x="810673" y="145352"/>
                    <a:pt x="790861" y="148685"/>
                  </a:cubicBezTo>
                  <a:cubicBezTo>
                    <a:pt x="734854" y="59531"/>
                    <a:pt x="639223" y="0"/>
                    <a:pt x="527209" y="0"/>
                  </a:cubicBezTo>
                  <a:cubicBezTo>
                    <a:pt x="365760" y="0"/>
                    <a:pt x="233934" y="122206"/>
                    <a:pt x="217456" y="280797"/>
                  </a:cubicBezTo>
                  <a:cubicBezTo>
                    <a:pt x="95536" y="280797"/>
                    <a:pt x="0" y="376619"/>
                    <a:pt x="0" y="498824"/>
                  </a:cubicBezTo>
                  <a:cubicBezTo>
                    <a:pt x="0" y="614458"/>
                    <a:pt x="92297" y="710279"/>
                    <a:pt x="207645" y="713518"/>
                  </a:cubicBezTo>
                  <a:cubicBezTo>
                    <a:pt x="207645" y="716852"/>
                    <a:pt x="207645" y="716852"/>
                    <a:pt x="207645" y="716852"/>
                  </a:cubicBezTo>
                  <a:cubicBezTo>
                    <a:pt x="304514" y="716852"/>
                    <a:pt x="386525" y="716852"/>
                    <a:pt x="456152" y="716852"/>
                  </a:cubicBezTo>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nvGrpSpPr>
            <p:cNvPr id="28" name="Group 27">
              <a:extLst>
                <a:ext uri="{FF2B5EF4-FFF2-40B4-BE49-F238E27FC236}">
                  <a16:creationId xmlns:a16="http://schemas.microsoft.com/office/drawing/2014/main" id="{C0380657-1D64-4776-994B-0B32E64CA96E}"/>
                </a:ext>
              </a:extLst>
            </p:cNvPr>
            <p:cNvGrpSpPr/>
            <p:nvPr/>
          </p:nvGrpSpPr>
          <p:grpSpPr>
            <a:xfrm>
              <a:off x="743676" y="3016068"/>
              <a:ext cx="171969" cy="170520"/>
              <a:chOff x="30786" y="2971800"/>
              <a:chExt cx="565307" cy="560545"/>
            </a:xfrm>
          </p:grpSpPr>
          <p:sp>
            <p:nvSpPr>
              <p:cNvPr id="9" name="Oval 8">
                <a:extLst>
                  <a:ext uri="{FF2B5EF4-FFF2-40B4-BE49-F238E27FC236}">
                    <a16:creationId xmlns:a16="http://schemas.microsoft.com/office/drawing/2014/main" id="{2F538A41-95CE-464F-A13E-9775FFF5511C}"/>
                  </a:ext>
                </a:extLst>
              </p:cNvPr>
              <p:cNvSpPr/>
              <p:nvPr/>
            </p:nvSpPr>
            <p:spPr bwMode="auto">
              <a:xfrm>
                <a:off x="107910" y="3044162"/>
                <a:ext cx="415821" cy="415821"/>
              </a:xfrm>
              <a:prstGeom prst="ellips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err="1">
                  <a:solidFill>
                    <a:srgbClr val="3C3C41"/>
                  </a:solidFill>
                  <a:latin typeface="Segoe UI"/>
                </a:endParaRPr>
              </a:p>
            </p:txBody>
          </p:sp>
          <p:cxnSp>
            <p:nvCxnSpPr>
              <p:cNvPr id="13" name="Straight Connector 12">
                <a:extLst>
                  <a:ext uri="{FF2B5EF4-FFF2-40B4-BE49-F238E27FC236}">
                    <a16:creationId xmlns:a16="http://schemas.microsoft.com/office/drawing/2014/main" id="{DA4A9862-82FC-4E29-9571-4CA75E0201C1}"/>
                  </a:ext>
                </a:extLst>
              </p:cNvPr>
              <p:cNvCxnSpPr>
                <a:cxnSpLocks/>
                <a:stCxn id="9" idx="0"/>
              </p:cNvCxnSpPr>
              <p:nvPr/>
            </p:nvCxnSpPr>
            <p:spPr>
              <a:xfrm flipV="1">
                <a:off x="315821" y="2971800"/>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0" name="Straight Connector 149">
                <a:extLst>
                  <a:ext uri="{FF2B5EF4-FFF2-40B4-BE49-F238E27FC236}">
                    <a16:creationId xmlns:a16="http://schemas.microsoft.com/office/drawing/2014/main" id="{6DD3966A-E0D2-4A95-B7AA-3995C93256F2}"/>
                  </a:ext>
                </a:extLst>
              </p:cNvPr>
              <p:cNvCxnSpPr>
                <a:cxnSpLocks/>
              </p:cNvCxnSpPr>
              <p:nvPr/>
            </p:nvCxnSpPr>
            <p:spPr>
              <a:xfrm flipV="1">
                <a:off x="315821" y="3459983"/>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38B27D84-EADC-4B12-99AA-09DC27BF92C7}"/>
                  </a:ext>
                </a:extLst>
              </p:cNvPr>
              <p:cNvCxnSpPr>
                <a:cxnSpLocks/>
              </p:cNvCxnSpPr>
              <p:nvPr/>
            </p:nvCxnSpPr>
            <p:spPr>
              <a:xfrm rot="5400000" flipV="1">
                <a:off x="66967" y="3215891"/>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99B14E2B-CBB4-4680-96A2-2B378010A938}"/>
                  </a:ext>
                </a:extLst>
              </p:cNvPr>
              <p:cNvCxnSpPr>
                <a:cxnSpLocks/>
              </p:cNvCxnSpPr>
              <p:nvPr/>
            </p:nvCxnSpPr>
            <p:spPr>
              <a:xfrm rot="5400000" flipV="1">
                <a:off x="559912" y="3215891"/>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7" name="Straight Connector 176">
                <a:extLst>
                  <a:ext uri="{FF2B5EF4-FFF2-40B4-BE49-F238E27FC236}">
                    <a16:creationId xmlns:a16="http://schemas.microsoft.com/office/drawing/2014/main" id="{DEE6ADAA-D278-4315-BAFB-0847B1FD1EAA}"/>
                  </a:ext>
                </a:extLst>
              </p:cNvPr>
              <p:cNvCxnSpPr>
                <a:cxnSpLocks/>
              </p:cNvCxnSpPr>
              <p:nvPr/>
            </p:nvCxnSpPr>
            <p:spPr>
              <a:xfrm rot="2700000" flipV="1">
                <a:off x="496373" y="3033565"/>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7" name="Straight Connector 196">
                <a:extLst>
                  <a:ext uri="{FF2B5EF4-FFF2-40B4-BE49-F238E27FC236}">
                    <a16:creationId xmlns:a16="http://schemas.microsoft.com/office/drawing/2014/main" id="{EDFD483A-75A3-453A-B3A0-793F1F506F45}"/>
                  </a:ext>
                </a:extLst>
              </p:cNvPr>
              <p:cNvCxnSpPr>
                <a:cxnSpLocks/>
              </p:cNvCxnSpPr>
              <p:nvPr/>
            </p:nvCxnSpPr>
            <p:spPr>
              <a:xfrm rot="2700000" flipV="1">
                <a:off x="137207" y="3398219"/>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9" name="Straight Connector 198">
                <a:extLst>
                  <a:ext uri="{FF2B5EF4-FFF2-40B4-BE49-F238E27FC236}">
                    <a16:creationId xmlns:a16="http://schemas.microsoft.com/office/drawing/2014/main" id="{38028643-132B-4735-9031-95A68EB8EB49}"/>
                  </a:ext>
                </a:extLst>
              </p:cNvPr>
              <p:cNvCxnSpPr>
                <a:cxnSpLocks/>
              </p:cNvCxnSpPr>
              <p:nvPr/>
            </p:nvCxnSpPr>
            <p:spPr>
              <a:xfrm rot="18900000" flipH="1" flipV="1">
                <a:off x="132510" y="3033565"/>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0" name="Straight Connector 199">
                <a:extLst>
                  <a:ext uri="{FF2B5EF4-FFF2-40B4-BE49-F238E27FC236}">
                    <a16:creationId xmlns:a16="http://schemas.microsoft.com/office/drawing/2014/main" id="{9250371E-1538-4310-909C-386A56FD21E2}"/>
                  </a:ext>
                </a:extLst>
              </p:cNvPr>
              <p:cNvCxnSpPr>
                <a:cxnSpLocks/>
              </p:cNvCxnSpPr>
              <p:nvPr/>
            </p:nvCxnSpPr>
            <p:spPr>
              <a:xfrm rot="18900000">
                <a:off x="496373" y="3398219"/>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2" name="Diagonal Stripe 1">
            <a:extLst>
              <a:ext uri="{FF2B5EF4-FFF2-40B4-BE49-F238E27FC236}">
                <a16:creationId xmlns:a16="http://schemas.microsoft.com/office/drawing/2014/main" id="{9FFDB213-BF0C-41F9-9790-D13F65119B3E}"/>
              </a:ext>
              <a:ext uri="{C183D7F6-B498-43B3-948B-1728B52AA6E4}">
                <adec:decorative xmlns:adec="http://schemas.microsoft.com/office/drawing/2017/decorative" val="1"/>
              </a:ext>
            </a:extLst>
          </p:cNvPr>
          <p:cNvSpPr/>
          <p:nvPr/>
        </p:nvSpPr>
        <p:spPr bwMode="auto">
          <a:xfrm flipH="1">
            <a:off x="10591402" y="2172005"/>
            <a:ext cx="1167664" cy="1167664"/>
          </a:xfrm>
          <a:prstGeom prst="diagStripe">
            <a:avLst>
              <a:gd name="adj" fmla="val 6215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FF2E1C34-6C4B-414D-AB52-30410C1794DD}"/>
              </a:ext>
            </a:extLst>
          </p:cNvPr>
          <p:cNvSpPr txBox="1"/>
          <p:nvPr/>
        </p:nvSpPr>
        <p:spPr>
          <a:xfrm rot="2700000">
            <a:off x="10807795" y="2401529"/>
            <a:ext cx="915426" cy="479745"/>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372">
                <a:ln w="3175">
                  <a:noFill/>
                </a:ln>
                <a:solidFill>
                  <a:srgbClr val="EBEBEB"/>
                </a:solidFill>
                <a:latin typeface="Segoe UI Semibold"/>
                <a:cs typeface="Segoe UI" pitchFamily="34" charset="0"/>
              </a:rPr>
              <a:t>TODAY</a:t>
            </a:r>
          </a:p>
        </p:txBody>
      </p:sp>
      <p:sp>
        <p:nvSpPr>
          <p:cNvPr id="119" name="TextBox 118">
            <a:extLst>
              <a:ext uri="{FF2B5EF4-FFF2-40B4-BE49-F238E27FC236}">
                <a16:creationId xmlns:a16="http://schemas.microsoft.com/office/drawing/2014/main" id="{38E83FFA-2207-4E67-949F-B5781401B583}"/>
              </a:ext>
            </a:extLst>
          </p:cNvPr>
          <p:cNvSpPr txBox="1"/>
          <p:nvPr/>
        </p:nvSpPr>
        <p:spPr>
          <a:xfrm rot="2700000">
            <a:off x="10491905" y="2406591"/>
            <a:ext cx="1552382" cy="47974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dirty="0">
                <a:ln w="3175">
                  <a:noFill/>
                </a:ln>
                <a:solidFill>
                  <a:srgbClr val="EBEBEB"/>
                </a:solidFill>
                <a:latin typeface="Segoe UI Semibold"/>
                <a:cs typeface="Segoe UI" pitchFamily="34" charset="0"/>
              </a:rPr>
              <a:t>LIGHTHOUSE</a:t>
            </a:r>
          </a:p>
        </p:txBody>
      </p:sp>
    </p:spTree>
    <p:extLst>
      <p:ext uri="{BB962C8B-B14F-4D97-AF65-F5344CB8AC3E}">
        <p14:creationId xmlns:p14="http://schemas.microsoft.com/office/powerpoint/2010/main" val="2594608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250"/>
                                        <p:tgtEl>
                                          <p:spTgt spid="60"/>
                                        </p:tgtEl>
                                      </p:cBhvr>
                                    </p:animEffect>
                                  </p:childTnLst>
                                </p:cTn>
                              </p:par>
                            </p:childTnLst>
                          </p:cTn>
                        </p:par>
                        <p:par>
                          <p:cTn id="21" fill="hold">
                            <p:stCondLst>
                              <p:cond delay="750"/>
                            </p:stCondLst>
                            <p:childTnLst>
                              <p:par>
                                <p:cTn id="22" presetID="22" presetClass="entr" presetSubtype="1" fill="hold" nodeType="afterEffect">
                                  <p:stCondLst>
                                    <p:cond delay="0"/>
                                  </p:stCondLst>
                                  <p:childTnLst>
                                    <p:set>
                                      <p:cBhvr>
                                        <p:cTn id="23" dur="1" fill="hold">
                                          <p:stCondLst>
                                            <p:cond delay="0"/>
                                          </p:stCondLst>
                                        </p:cTn>
                                        <p:tgtEl>
                                          <p:spTgt spid="196"/>
                                        </p:tgtEl>
                                        <p:attrNameLst>
                                          <p:attrName>style.visibility</p:attrName>
                                        </p:attrNameLst>
                                      </p:cBhvr>
                                      <p:to>
                                        <p:strVal val="visible"/>
                                      </p:to>
                                    </p:set>
                                    <p:animEffect transition="in" filter="wipe(up)">
                                      <p:cBhvr>
                                        <p:cTn id="24" dur="500"/>
                                        <p:tgtEl>
                                          <p:spTgt spid="19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250"/>
                                        <p:tgtEl>
                                          <p:spTgt spid="24"/>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750"/>
                            </p:stCondLst>
                            <p:childTnLst>
                              <p:par>
                                <p:cTn id="36" presetID="22" presetClass="entr" presetSubtype="1"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250"/>
                                        <p:tgtEl>
                                          <p:spTgt spid="10"/>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250"/>
                                        <p:tgtEl>
                                          <p:spTgt spid="21"/>
                                        </p:tgtEl>
                                      </p:cBhvr>
                                    </p:animEffect>
                                  </p:childTnLst>
                                </p:cTn>
                              </p:par>
                            </p:childTnLst>
                          </p:cTn>
                        </p:par>
                        <p:par>
                          <p:cTn id="43" fill="hold">
                            <p:stCondLst>
                              <p:cond delay="2250"/>
                            </p:stCondLst>
                            <p:childTnLst>
                              <p:par>
                                <p:cTn id="44" presetID="22" presetClass="entr" presetSubtype="1" fill="hold" nodeType="afterEffect">
                                  <p:stCondLst>
                                    <p:cond delay="0"/>
                                  </p:stCondLst>
                                  <p:childTnLst>
                                    <p:set>
                                      <p:cBhvr>
                                        <p:cTn id="45" dur="1" fill="hold">
                                          <p:stCondLst>
                                            <p:cond delay="0"/>
                                          </p:stCondLst>
                                        </p:cTn>
                                        <p:tgtEl>
                                          <p:spTgt spid="198"/>
                                        </p:tgtEl>
                                        <p:attrNameLst>
                                          <p:attrName>style.visibility</p:attrName>
                                        </p:attrNameLst>
                                      </p:cBhvr>
                                      <p:to>
                                        <p:strVal val="visible"/>
                                      </p:to>
                                    </p:set>
                                    <p:animEffect transition="in" filter="wipe(up)">
                                      <p:cBhvr>
                                        <p:cTn id="46" dur="500"/>
                                        <p:tgtEl>
                                          <p:spTgt spid="198"/>
                                        </p:tgtEl>
                                      </p:cBhvr>
                                    </p:animEffect>
                                  </p:childTnLst>
                                </p:cTn>
                              </p:par>
                            </p:childTnLst>
                          </p:cTn>
                        </p:par>
                        <p:par>
                          <p:cTn id="47" fill="hold">
                            <p:stCondLst>
                              <p:cond delay="2750"/>
                            </p:stCondLst>
                            <p:childTnLst>
                              <p:par>
                                <p:cTn id="48" presetID="10" presetClass="entr" presetSubtype="0" fill="hold" nodeType="after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fade">
                                      <p:cBhvr>
                                        <p:cTn id="50" dur="500"/>
                                        <p:tgtEl>
                                          <p:spTgt spid="127"/>
                                        </p:tgtEl>
                                      </p:cBhvr>
                                    </p:animEffect>
                                  </p:childTnLst>
                                </p:cTn>
                              </p:par>
                            </p:childTnLst>
                          </p:cTn>
                        </p:par>
                        <p:par>
                          <p:cTn id="51" fill="hold">
                            <p:stCondLst>
                              <p:cond delay="3250"/>
                            </p:stCondLst>
                            <p:childTnLst>
                              <p:par>
                                <p:cTn id="52" presetID="22" presetClass="entr" presetSubtype="1" fill="hold" nodeType="afterEffect">
                                  <p:stCondLst>
                                    <p:cond delay="0"/>
                                  </p:stCondLst>
                                  <p:childTnLst>
                                    <p:set>
                                      <p:cBhvr>
                                        <p:cTn id="53" dur="1" fill="hold">
                                          <p:stCondLst>
                                            <p:cond delay="0"/>
                                          </p:stCondLst>
                                        </p:cTn>
                                        <p:tgtEl>
                                          <p:spTgt spid="130"/>
                                        </p:tgtEl>
                                        <p:attrNameLst>
                                          <p:attrName>style.visibility</p:attrName>
                                        </p:attrNameLst>
                                      </p:cBhvr>
                                      <p:to>
                                        <p:strVal val="visible"/>
                                      </p:to>
                                    </p:set>
                                    <p:animEffect transition="in" filter="wipe(up)">
                                      <p:cBhvr>
                                        <p:cTn id="54" dur="250"/>
                                        <p:tgtEl>
                                          <p:spTgt spid="130"/>
                                        </p:tgtEl>
                                      </p:cBhvr>
                                    </p:animEffect>
                                  </p:childTnLst>
                                </p:cTn>
                              </p:par>
                            </p:childTnLst>
                          </p:cTn>
                        </p:par>
                        <p:par>
                          <p:cTn id="55" fill="hold">
                            <p:stCondLst>
                              <p:cond delay="3500"/>
                            </p:stCondLst>
                            <p:childTnLst>
                              <p:par>
                                <p:cTn id="56" presetID="10" presetClass="entr" presetSubtype="0"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250"/>
                                        <p:tgtEl>
                                          <p:spTgt spid="22"/>
                                        </p:tgtEl>
                                      </p:cBhvr>
                                    </p:animEffect>
                                  </p:childTnLst>
                                </p:cTn>
                              </p:par>
                            </p:childTnLst>
                          </p:cTn>
                        </p:par>
                        <p:par>
                          <p:cTn id="59" fill="hold">
                            <p:stCondLst>
                              <p:cond delay="3750"/>
                            </p:stCondLst>
                            <p:childTnLst>
                              <p:par>
                                <p:cTn id="60" presetID="22" presetClass="entr" presetSubtype="1" fill="hold" nodeType="afterEffect">
                                  <p:stCondLst>
                                    <p:cond delay="0"/>
                                  </p:stCondLst>
                                  <p:childTnLst>
                                    <p:set>
                                      <p:cBhvr>
                                        <p:cTn id="61" dur="1" fill="hold">
                                          <p:stCondLst>
                                            <p:cond delay="0"/>
                                          </p:stCondLst>
                                        </p:cTn>
                                        <p:tgtEl>
                                          <p:spTgt spid="202"/>
                                        </p:tgtEl>
                                        <p:attrNameLst>
                                          <p:attrName>style.visibility</p:attrName>
                                        </p:attrNameLst>
                                      </p:cBhvr>
                                      <p:to>
                                        <p:strVal val="visible"/>
                                      </p:to>
                                    </p:set>
                                    <p:animEffect transition="in" filter="wipe(up)">
                                      <p:cBhvr>
                                        <p:cTn id="62" dur="500"/>
                                        <p:tgtEl>
                                          <p:spTgt spid="202"/>
                                        </p:tgtEl>
                                      </p:cBhvr>
                                    </p:animEffect>
                                  </p:childTnLst>
                                </p:cTn>
                              </p:par>
                            </p:childTnLst>
                          </p:cTn>
                        </p:par>
                        <p:par>
                          <p:cTn id="63" fill="hold">
                            <p:stCondLst>
                              <p:cond delay="4250"/>
                            </p:stCondLst>
                            <p:childTnLst>
                              <p:par>
                                <p:cTn id="64" presetID="10" presetClass="entr" presetSubtype="0" fill="hold" nodeType="afterEffect">
                                  <p:stCondLst>
                                    <p:cond delay="0"/>
                                  </p:stCondLst>
                                  <p:childTnLst>
                                    <p:set>
                                      <p:cBhvr>
                                        <p:cTn id="65" dur="1" fill="hold">
                                          <p:stCondLst>
                                            <p:cond delay="0"/>
                                          </p:stCondLst>
                                        </p:cTn>
                                        <p:tgtEl>
                                          <p:spTgt spid="151"/>
                                        </p:tgtEl>
                                        <p:attrNameLst>
                                          <p:attrName>style.visibility</p:attrName>
                                        </p:attrNameLst>
                                      </p:cBhvr>
                                      <p:to>
                                        <p:strVal val="visible"/>
                                      </p:to>
                                    </p:set>
                                    <p:animEffect transition="in" filter="fade">
                                      <p:cBhvr>
                                        <p:cTn id="66" dur="500"/>
                                        <p:tgtEl>
                                          <p:spTgt spid="151"/>
                                        </p:tgtEl>
                                      </p:cBhvr>
                                    </p:animEffect>
                                  </p:childTnLst>
                                </p:cTn>
                              </p:par>
                            </p:childTnLst>
                          </p:cTn>
                        </p:par>
                        <p:par>
                          <p:cTn id="67" fill="hold">
                            <p:stCondLst>
                              <p:cond delay="4750"/>
                            </p:stCondLst>
                            <p:childTnLst>
                              <p:par>
                                <p:cTn id="68" presetID="22" presetClass="entr" presetSubtype="1" fill="hold" nodeType="afterEffect">
                                  <p:stCondLst>
                                    <p:cond delay="0"/>
                                  </p:stCondLst>
                                  <p:childTnLst>
                                    <p:set>
                                      <p:cBhvr>
                                        <p:cTn id="69" dur="1" fill="hold">
                                          <p:stCondLst>
                                            <p:cond delay="0"/>
                                          </p:stCondLst>
                                        </p:cTn>
                                        <p:tgtEl>
                                          <p:spTgt spid="156"/>
                                        </p:tgtEl>
                                        <p:attrNameLst>
                                          <p:attrName>style.visibility</p:attrName>
                                        </p:attrNameLst>
                                      </p:cBhvr>
                                      <p:to>
                                        <p:strVal val="visible"/>
                                      </p:to>
                                    </p:set>
                                    <p:animEffect transition="in" filter="wipe(up)">
                                      <p:cBhvr>
                                        <p:cTn id="70" dur="250"/>
                                        <p:tgtEl>
                                          <p:spTgt spid="156"/>
                                        </p:tgtEl>
                                      </p:cBhvr>
                                    </p:animEffect>
                                  </p:childTnLst>
                                </p:cTn>
                              </p:par>
                            </p:childTnLst>
                          </p:cTn>
                        </p:par>
                        <p:par>
                          <p:cTn id="71" fill="hold">
                            <p:stCondLst>
                              <p:cond delay="5000"/>
                            </p:stCondLst>
                            <p:childTnLst>
                              <p:par>
                                <p:cTn id="72" presetID="10" presetClass="entr" presetSubtype="0" fill="hold"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250"/>
                                        <p:tgtEl>
                                          <p:spTgt spid="25"/>
                                        </p:tgtEl>
                                      </p:cBhvr>
                                    </p:animEffect>
                                  </p:childTnLst>
                                </p:cTn>
                              </p:par>
                            </p:childTnLst>
                          </p:cTn>
                        </p:par>
                        <p:par>
                          <p:cTn id="75" fill="hold">
                            <p:stCondLst>
                              <p:cond delay="5250"/>
                            </p:stCondLst>
                            <p:childTnLst>
                              <p:par>
                                <p:cTn id="76" presetID="22" presetClass="entr" presetSubtype="1" fill="hold" nodeType="afterEffect">
                                  <p:stCondLst>
                                    <p:cond delay="0"/>
                                  </p:stCondLst>
                                  <p:childTnLst>
                                    <p:set>
                                      <p:cBhvr>
                                        <p:cTn id="77" dur="1" fill="hold">
                                          <p:stCondLst>
                                            <p:cond delay="0"/>
                                          </p:stCondLst>
                                        </p:cTn>
                                        <p:tgtEl>
                                          <p:spTgt spid="205"/>
                                        </p:tgtEl>
                                        <p:attrNameLst>
                                          <p:attrName>style.visibility</p:attrName>
                                        </p:attrNameLst>
                                      </p:cBhvr>
                                      <p:to>
                                        <p:strVal val="visible"/>
                                      </p:to>
                                    </p:set>
                                    <p:animEffect transition="in" filter="wipe(up)">
                                      <p:cBhvr>
                                        <p:cTn id="78" dur="500"/>
                                        <p:tgtEl>
                                          <p:spTgt spid="205"/>
                                        </p:tgtEl>
                                      </p:cBhvr>
                                    </p:animEffect>
                                  </p:childTnLst>
                                </p:cTn>
                              </p:par>
                            </p:childTnLst>
                          </p:cTn>
                        </p:par>
                        <p:par>
                          <p:cTn id="79" fill="hold">
                            <p:stCondLst>
                              <p:cond delay="5750"/>
                            </p:stCondLst>
                            <p:childTnLst>
                              <p:par>
                                <p:cTn id="80" presetID="10" presetClass="entr" presetSubtype="0" fill="hold" nodeType="afterEffect">
                                  <p:stCondLst>
                                    <p:cond delay="0"/>
                                  </p:stCondLst>
                                  <p:childTnLst>
                                    <p:set>
                                      <p:cBhvr>
                                        <p:cTn id="81" dur="1" fill="hold">
                                          <p:stCondLst>
                                            <p:cond delay="0"/>
                                          </p:stCondLst>
                                        </p:cTn>
                                        <p:tgtEl>
                                          <p:spTgt spid="178"/>
                                        </p:tgtEl>
                                        <p:attrNameLst>
                                          <p:attrName>style.visibility</p:attrName>
                                        </p:attrNameLst>
                                      </p:cBhvr>
                                      <p:to>
                                        <p:strVal val="visible"/>
                                      </p:to>
                                    </p:set>
                                    <p:animEffect transition="in" filter="fade">
                                      <p:cBhvr>
                                        <p:cTn id="82" dur="500"/>
                                        <p:tgtEl>
                                          <p:spTgt spid="178"/>
                                        </p:tgtEl>
                                      </p:cBhvr>
                                    </p:animEffect>
                                  </p:childTnLst>
                                </p:cTn>
                              </p:par>
                            </p:childTnLst>
                          </p:cTn>
                        </p:par>
                        <p:par>
                          <p:cTn id="83" fill="hold">
                            <p:stCondLst>
                              <p:cond delay="6250"/>
                            </p:stCondLst>
                            <p:childTnLst>
                              <p:par>
                                <p:cTn id="84" presetID="22" presetClass="entr" presetSubtype="1" fill="hold" nodeType="afterEffect">
                                  <p:stCondLst>
                                    <p:cond delay="0"/>
                                  </p:stCondLst>
                                  <p:childTnLst>
                                    <p:set>
                                      <p:cBhvr>
                                        <p:cTn id="85" dur="1" fill="hold">
                                          <p:stCondLst>
                                            <p:cond delay="0"/>
                                          </p:stCondLst>
                                        </p:cTn>
                                        <p:tgtEl>
                                          <p:spTgt spid="181"/>
                                        </p:tgtEl>
                                        <p:attrNameLst>
                                          <p:attrName>style.visibility</p:attrName>
                                        </p:attrNameLst>
                                      </p:cBhvr>
                                      <p:to>
                                        <p:strVal val="visible"/>
                                      </p:to>
                                    </p:set>
                                    <p:animEffect transition="in" filter="wipe(up)">
                                      <p:cBhvr>
                                        <p:cTn id="86" dur="250"/>
                                        <p:tgtEl>
                                          <p:spTgt spid="181"/>
                                        </p:tgtEl>
                                      </p:cBhvr>
                                    </p:animEffect>
                                  </p:childTnLst>
                                </p:cTn>
                              </p:par>
                            </p:childTnLst>
                          </p:cTn>
                        </p:par>
                        <p:par>
                          <p:cTn id="87" fill="hold">
                            <p:stCondLst>
                              <p:cond delay="6500"/>
                            </p:stCondLst>
                            <p:childTnLst>
                              <p:par>
                                <p:cTn id="88" presetID="10" presetClass="entr" presetSubtype="0" fill="hold"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250"/>
                                        <p:tgtEl>
                                          <p:spTgt spid="2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250"/>
                                        <p:tgtEl>
                                          <p:spTgt spid="125"/>
                                        </p:tgtEl>
                                      </p:cBhvr>
                                    </p:animEffect>
                                    <p:set>
                                      <p:cBhvr>
                                        <p:cTn id="95" dur="1" fill="hold">
                                          <p:stCondLst>
                                            <p:cond delay="249"/>
                                          </p:stCondLst>
                                        </p:cTn>
                                        <p:tgtEl>
                                          <p:spTgt spid="125"/>
                                        </p:tgtEl>
                                        <p:attrNameLst>
                                          <p:attrName>style.visibility</p:attrName>
                                        </p:attrNameLst>
                                      </p:cBhvr>
                                      <p:to>
                                        <p:strVal val="hidden"/>
                                      </p:to>
                                    </p:set>
                                  </p:childTnLst>
                                </p:cTn>
                              </p:par>
                              <p:par>
                                <p:cTn id="96" presetID="10" presetClass="entr" presetSubtype="0" fill="hold" nodeType="withEffect">
                                  <p:stCondLst>
                                    <p:cond delay="25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250"/>
                                        <p:tgtEl>
                                          <p:spTgt spid="19"/>
                                        </p:tgtEl>
                                      </p:cBhvr>
                                    </p:animEffect>
                                  </p:childTnLst>
                                </p:cTn>
                              </p:par>
                              <p:par>
                                <p:cTn id="99" presetID="10" presetClass="exit" presetSubtype="0" fill="hold" nodeType="withEffect">
                                  <p:stCondLst>
                                    <p:cond delay="0"/>
                                  </p:stCondLst>
                                  <p:childTnLst>
                                    <p:animEffect transition="out" filter="fade">
                                      <p:cBhvr>
                                        <p:cTn id="100" dur="250"/>
                                        <p:tgtEl>
                                          <p:spTgt spid="196"/>
                                        </p:tgtEl>
                                      </p:cBhvr>
                                    </p:animEffect>
                                    <p:set>
                                      <p:cBhvr>
                                        <p:cTn id="101" dur="1" fill="hold">
                                          <p:stCondLst>
                                            <p:cond delay="249"/>
                                          </p:stCondLst>
                                        </p:cTn>
                                        <p:tgtEl>
                                          <p:spTgt spid="196"/>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250"/>
                                        <p:tgtEl>
                                          <p:spTgt spid="198"/>
                                        </p:tgtEl>
                                      </p:cBhvr>
                                    </p:animEffect>
                                    <p:set>
                                      <p:cBhvr>
                                        <p:cTn id="104" dur="1" fill="hold">
                                          <p:stCondLst>
                                            <p:cond delay="249"/>
                                          </p:stCondLst>
                                        </p:cTn>
                                        <p:tgtEl>
                                          <p:spTgt spid="198"/>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250"/>
                                        <p:tgtEl>
                                          <p:spTgt spid="202"/>
                                        </p:tgtEl>
                                      </p:cBhvr>
                                    </p:animEffect>
                                    <p:set>
                                      <p:cBhvr>
                                        <p:cTn id="107" dur="1" fill="hold">
                                          <p:stCondLst>
                                            <p:cond delay="249"/>
                                          </p:stCondLst>
                                        </p:cTn>
                                        <p:tgtEl>
                                          <p:spTgt spid="202"/>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250"/>
                                        <p:tgtEl>
                                          <p:spTgt spid="205"/>
                                        </p:tgtEl>
                                      </p:cBhvr>
                                    </p:animEffect>
                                    <p:set>
                                      <p:cBhvr>
                                        <p:cTn id="110" dur="1" fill="hold">
                                          <p:stCondLst>
                                            <p:cond delay="249"/>
                                          </p:stCondLst>
                                        </p:cTn>
                                        <p:tgtEl>
                                          <p:spTgt spid="205"/>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
                                        </p:tgtEl>
                                      </p:cBhvr>
                                    </p:animEffect>
                                    <p:set>
                                      <p:cBhvr>
                                        <p:cTn id="113" dur="1" fill="hold">
                                          <p:stCondLst>
                                            <p:cond delay="499"/>
                                          </p:stCondLst>
                                        </p:cTn>
                                        <p:tgtEl>
                                          <p:spTgt spid="3"/>
                                        </p:tgtEl>
                                        <p:attrNameLst>
                                          <p:attrName>style.visibility</p:attrName>
                                        </p:attrNameLst>
                                      </p:cBhvr>
                                      <p:to>
                                        <p:strVal val="hidden"/>
                                      </p:to>
                                    </p:set>
                                  </p:childTnLst>
                                </p:cTn>
                              </p:par>
                              <p:par>
                                <p:cTn id="114" presetID="10" presetClass="entr" presetSubtype="0" fill="hold" grpId="0" nodeType="withEffect">
                                  <p:stCondLst>
                                    <p:cond delay="0"/>
                                  </p:stCondLst>
                                  <p:childTnLst>
                                    <p:set>
                                      <p:cBhvr>
                                        <p:cTn id="115" dur="1" fill="hold">
                                          <p:stCondLst>
                                            <p:cond delay="0"/>
                                          </p:stCondLst>
                                        </p:cTn>
                                        <p:tgtEl>
                                          <p:spTgt spid="119"/>
                                        </p:tgtEl>
                                        <p:attrNameLst>
                                          <p:attrName>style.visibility</p:attrName>
                                        </p:attrNameLst>
                                      </p:cBhvr>
                                      <p:to>
                                        <p:strVal val="visible"/>
                                      </p:to>
                                    </p:set>
                                    <p:animEffect transition="in" filter="fade">
                                      <p:cBhvr>
                                        <p:cTn id="116" dur="500"/>
                                        <p:tgtEl>
                                          <p:spTgt spid="119"/>
                                        </p:tgtEl>
                                      </p:cBhvr>
                                    </p:animEffect>
                                  </p:childTnLst>
                                </p:cTn>
                              </p:par>
                            </p:childTnLst>
                          </p:cTn>
                        </p:par>
                        <p:par>
                          <p:cTn id="117" fill="hold">
                            <p:stCondLst>
                              <p:cond delay="500"/>
                            </p:stCondLst>
                            <p:childTnLst>
                              <p:par>
                                <p:cTn id="118" presetID="22" presetClass="entr" presetSubtype="1" fill="hold" nodeType="afterEffect">
                                  <p:stCondLst>
                                    <p:cond delay="0"/>
                                  </p:stCondLst>
                                  <p:childTnLst>
                                    <p:set>
                                      <p:cBhvr>
                                        <p:cTn id="119" dur="1" fill="hold">
                                          <p:stCondLst>
                                            <p:cond delay="0"/>
                                          </p:stCondLst>
                                        </p:cTn>
                                        <p:tgtEl>
                                          <p:spTgt spid="118"/>
                                        </p:tgtEl>
                                        <p:attrNameLst>
                                          <p:attrName>style.visibility</p:attrName>
                                        </p:attrNameLst>
                                      </p:cBhvr>
                                      <p:to>
                                        <p:strVal val="visible"/>
                                      </p:to>
                                    </p:set>
                                    <p:animEffect transition="in" filter="wipe(up)">
                                      <p:cBhvr>
                                        <p:cTn id="120" dur="500"/>
                                        <p:tgtEl>
                                          <p:spTgt spid="118"/>
                                        </p:tgtEl>
                                      </p:cBhvr>
                                    </p:animEffect>
                                  </p:childTnLst>
                                </p:cTn>
                              </p:par>
                            </p:childTnLst>
                          </p:cTn>
                        </p:par>
                        <p:par>
                          <p:cTn id="121" fill="hold">
                            <p:stCondLst>
                              <p:cond delay="1000"/>
                            </p:stCondLst>
                            <p:childTnLst>
                              <p:par>
                                <p:cTn id="122" presetID="10" presetClass="entr" presetSubtype="0" fill="hold" nodeType="afterEffect">
                                  <p:stCondLst>
                                    <p:cond delay="0"/>
                                  </p:stCondLst>
                                  <p:childTnLst>
                                    <p:set>
                                      <p:cBhvr>
                                        <p:cTn id="123" dur="1" fill="hold">
                                          <p:stCondLst>
                                            <p:cond delay="0"/>
                                          </p:stCondLst>
                                        </p:cTn>
                                        <p:tgtEl>
                                          <p:spTgt spid="139"/>
                                        </p:tgtEl>
                                        <p:attrNameLst>
                                          <p:attrName>style.visibility</p:attrName>
                                        </p:attrNameLst>
                                      </p:cBhvr>
                                      <p:to>
                                        <p:strVal val="visible"/>
                                      </p:to>
                                    </p:set>
                                    <p:animEffect transition="in" filter="fade">
                                      <p:cBhvr>
                                        <p:cTn id="124" dur="250"/>
                                        <p:tgtEl>
                                          <p:spTgt spid="13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0"/>
                                        </p:tgtEl>
                                        <p:attrNameLst>
                                          <p:attrName>style.visibility</p:attrName>
                                        </p:attrNameLst>
                                      </p:cBhvr>
                                      <p:to>
                                        <p:strVal val="visible"/>
                                      </p:to>
                                    </p:set>
                                    <p:animEffect transition="in" filter="fade">
                                      <p:cBhvr>
                                        <p:cTn id="127" dur="250"/>
                                        <p:tgtEl>
                                          <p:spTgt spid="140"/>
                                        </p:tgtEl>
                                      </p:cBhvr>
                                    </p:animEffect>
                                  </p:childTnLst>
                                </p:cTn>
                              </p:par>
                            </p:childTnLst>
                          </p:cTn>
                        </p:par>
                        <p:par>
                          <p:cTn id="128" fill="hold">
                            <p:stCondLst>
                              <p:cond delay="1250"/>
                            </p:stCondLst>
                            <p:childTnLst>
                              <p:par>
                                <p:cTn id="129" presetID="22" presetClass="entr" presetSubtype="2" fill="hold" nodeType="afterEffect">
                                  <p:stCondLst>
                                    <p:cond delay="0"/>
                                  </p:stCondLst>
                                  <p:childTnLst>
                                    <p:set>
                                      <p:cBhvr>
                                        <p:cTn id="130" dur="1" fill="hold">
                                          <p:stCondLst>
                                            <p:cond delay="0"/>
                                          </p:stCondLst>
                                        </p:cTn>
                                        <p:tgtEl>
                                          <p:spTgt spid="209"/>
                                        </p:tgtEl>
                                        <p:attrNameLst>
                                          <p:attrName>style.visibility</p:attrName>
                                        </p:attrNameLst>
                                      </p:cBhvr>
                                      <p:to>
                                        <p:strVal val="visible"/>
                                      </p:to>
                                    </p:set>
                                    <p:animEffect transition="in" filter="wipe(right)">
                                      <p:cBhvr>
                                        <p:cTn id="131" dur="500"/>
                                        <p:tgtEl>
                                          <p:spTgt spid="209"/>
                                        </p:tgtEl>
                                      </p:cBhvr>
                                    </p:animEffect>
                                  </p:childTnLst>
                                </p:cTn>
                              </p:par>
                              <p:par>
                                <p:cTn id="132" presetID="22" presetClass="entr" presetSubtype="2" fill="hold" nodeType="withEffect">
                                  <p:stCondLst>
                                    <p:cond delay="100"/>
                                  </p:stCondLst>
                                  <p:childTnLst>
                                    <p:set>
                                      <p:cBhvr>
                                        <p:cTn id="133" dur="1" fill="hold">
                                          <p:stCondLst>
                                            <p:cond delay="0"/>
                                          </p:stCondLst>
                                        </p:cTn>
                                        <p:tgtEl>
                                          <p:spTgt spid="210"/>
                                        </p:tgtEl>
                                        <p:attrNameLst>
                                          <p:attrName>style.visibility</p:attrName>
                                        </p:attrNameLst>
                                      </p:cBhvr>
                                      <p:to>
                                        <p:strVal val="visible"/>
                                      </p:to>
                                    </p:set>
                                    <p:animEffect transition="in" filter="wipe(right)">
                                      <p:cBhvr>
                                        <p:cTn id="134" dur="500"/>
                                        <p:tgtEl>
                                          <p:spTgt spid="210"/>
                                        </p:tgtEl>
                                      </p:cBhvr>
                                    </p:animEffect>
                                  </p:childTnLst>
                                </p:cTn>
                              </p:par>
                              <p:par>
                                <p:cTn id="135" presetID="22" presetClass="entr" presetSubtype="2" fill="hold" nodeType="withEffect">
                                  <p:stCondLst>
                                    <p:cond delay="200"/>
                                  </p:stCondLst>
                                  <p:childTnLst>
                                    <p:set>
                                      <p:cBhvr>
                                        <p:cTn id="136" dur="1" fill="hold">
                                          <p:stCondLst>
                                            <p:cond delay="0"/>
                                          </p:stCondLst>
                                        </p:cTn>
                                        <p:tgtEl>
                                          <p:spTgt spid="211"/>
                                        </p:tgtEl>
                                        <p:attrNameLst>
                                          <p:attrName>style.visibility</p:attrName>
                                        </p:attrNameLst>
                                      </p:cBhvr>
                                      <p:to>
                                        <p:strVal val="visible"/>
                                      </p:to>
                                    </p:set>
                                    <p:animEffect transition="in" filter="wipe(right)">
                                      <p:cBhvr>
                                        <p:cTn id="137" dur="500"/>
                                        <p:tgtEl>
                                          <p:spTgt spid="211"/>
                                        </p:tgtEl>
                                      </p:cBhvr>
                                    </p:animEffect>
                                  </p:childTnLst>
                                </p:cTn>
                              </p:par>
                              <p:par>
                                <p:cTn id="138" presetID="22" presetClass="entr" presetSubtype="2" fill="hold" nodeType="withEffect">
                                  <p:stCondLst>
                                    <p:cond delay="300"/>
                                  </p:stCondLst>
                                  <p:childTnLst>
                                    <p:set>
                                      <p:cBhvr>
                                        <p:cTn id="139" dur="1" fill="hold">
                                          <p:stCondLst>
                                            <p:cond delay="0"/>
                                          </p:stCondLst>
                                        </p:cTn>
                                        <p:tgtEl>
                                          <p:spTgt spid="212"/>
                                        </p:tgtEl>
                                        <p:attrNameLst>
                                          <p:attrName>style.visibility</p:attrName>
                                        </p:attrNameLst>
                                      </p:cBhvr>
                                      <p:to>
                                        <p:strVal val="visible"/>
                                      </p:to>
                                    </p:set>
                                    <p:animEffect transition="in" filter="wipe(right)">
                                      <p:cBhvr>
                                        <p:cTn id="140"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0" grpId="0"/>
      <p:bldP spid="140" grpId="0"/>
      <p:bldP spid="125" grpId="0"/>
      <p:bldP spid="125" grpId="1"/>
      <p:bldP spid="24" grpId="0"/>
      <p:bldP spid="2" grpId="0" animBg="1"/>
      <p:bldP spid="3" grpId="0"/>
      <p:bldP spid="3" grpId="1"/>
      <p:bldP spid="1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E262-4CD5-44BB-9C5F-FB9A2A65A182}"/>
              </a:ext>
            </a:extLst>
          </p:cNvPr>
          <p:cNvSpPr>
            <a:spLocks noGrp="1"/>
          </p:cNvSpPr>
          <p:nvPr>
            <p:ph type="title"/>
          </p:nvPr>
        </p:nvSpPr>
        <p:spPr/>
        <p:txBody>
          <a:bodyPr/>
          <a:lstStyle/>
          <a:p>
            <a:r>
              <a:rPr lang="en-CA" dirty="0"/>
              <a:t>Creating a Managed Services Offer in the Azure Marketplace.</a:t>
            </a:r>
          </a:p>
        </p:txBody>
      </p:sp>
      <p:sp>
        <p:nvSpPr>
          <p:cNvPr id="3" name="Footer Placeholder 2">
            <a:extLst>
              <a:ext uri="{FF2B5EF4-FFF2-40B4-BE49-F238E27FC236}">
                <a16:creationId xmlns:a16="http://schemas.microsoft.com/office/drawing/2014/main" id="{16B7BA87-3CDE-4534-A3EC-FCD71101DD19}"/>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Rectangle 3">
            <a:extLst>
              <a:ext uri="{FF2B5EF4-FFF2-40B4-BE49-F238E27FC236}">
                <a16:creationId xmlns:a16="http://schemas.microsoft.com/office/drawing/2014/main" id="{35E8C8B1-402C-4DFD-BB50-10EB8C2C98C8}"/>
              </a:ext>
            </a:extLst>
          </p:cNvPr>
          <p:cNvSpPr/>
          <p:nvPr/>
        </p:nvSpPr>
        <p:spPr>
          <a:xfrm>
            <a:off x="361837" y="1307809"/>
            <a:ext cx="11150681" cy="1477328"/>
          </a:xfrm>
          <a:prstGeom prst="rect">
            <a:avLst/>
          </a:prstGeom>
          <a:solidFill>
            <a:schemeClr val="accent2">
              <a:lumMod val="20000"/>
              <a:lumOff val="80000"/>
            </a:schemeClr>
          </a:solidFill>
        </p:spPr>
        <p:txBody>
          <a:bodyPr wrap="square">
            <a:spAutoFit/>
          </a:bodyPr>
          <a:lstStyle/>
          <a:p>
            <a:r>
              <a:rPr lang="en-US" dirty="0">
                <a:solidFill>
                  <a:srgbClr val="171717"/>
                </a:solidFill>
                <a:latin typeface="Segoe UI" panose="020B0502040204020203" pitchFamily="34" charset="0"/>
              </a:rPr>
              <a:t>Partners can publish a public or private managed services offer to </a:t>
            </a:r>
            <a:r>
              <a:rPr lang="en-US" u="sng" dirty="0">
                <a:latin typeface="Segoe UI" panose="020B0502040204020203" pitchFamily="34" charset="0"/>
                <a:hlinkClick r:id="rId2"/>
              </a:rPr>
              <a:t>Azure Marketplace</a:t>
            </a:r>
            <a:r>
              <a:rPr lang="en-US" dirty="0">
                <a:solidFill>
                  <a:srgbClr val="171717"/>
                </a:solidFill>
                <a:latin typeface="Segoe UI" panose="020B0502040204020203" pitchFamily="34" charset="0"/>
              </a:rPr>
              <a:t> using the </a:t>
            </a:r>
            <a:r>
              <a:rPr lang="en-US" u="sng" dirty="0">
                <a:latin typeface="Segoe UI" panose="020B0502040204020203" pitchFamily="34" charset="0"/>
                <a:hlinkClick r:id="rId3"/>
              </a:rPr>
              <a:t>Cloud Partner Portal</a:t>
            </a:r>
            <a:r>
              <a:rPr lang="en-US" dirty="0">
                <a:solidFill>
                  <a:srgbClr val="171717"/>
                </a:solidFill>
                <a:latin typeface="Segoe UI" panose="020B0502040204020203" pitchFamily="34" charset="0"/>
              </a:rPr>
              <a:t>, enabling a customer who purchases the offer to onboard resources for Azure delegated resource management.</a:t>
            </a:r>
          </a:p>
          <a:p>
            <a:endParaRPr lang="en-US" dirty="0">
              <a:solidFill>
                <a:srgbClr val="171717"/>
              </a:solidFill>
              <a:latin typeface="Segoe UI" panose="020B0502040204020203" pitchFamily="34" charset="0"/>
            </a:endParaRPr>
          </a:p>
          <a:p>
            <a:pPr marL="285750" indent="-285750">
              <a:buFont typeface="Arial" panose="020B0604020202020204" pitchFamily="34" charset="0"/>
              <a:buChar char="•"/>
            </a:pPr>
            <a:r>
              <a:rPr lang="en-CA" dirty="0">
                <a:hlinkClick r:id="rId4"/>
              </a:rPr>
              <a:t>https://docs.microsoft.com/en-us/azure/lighthouse/how-to/publish-managed-services-offers</a:t>
            </a:r>
            <a:endParaRPr lang="en-CA" dirty="0"/>
          </a:p>
        </p:txBody>
      </p:sp>
      <p:sp>
        <p:nvSpPr>
          <p:cNvPr id="5" name="Rectangle 4">
            <a:extLst>
              <a:ext uri="{FF2B5EF4-FFF2-40B4-BE49-F238E27FC236}">
                <a16:creationId xmlns:a16="http://schemas.microsoft.com/office/drawing/2014/main" id="{4BC41274-B6C2-445F-9C4B-4F1A29C76FAF}"/>
              </a:ext>
            </a:extLst>
          </p:cNvPr>
          <p:cNvSpPr/>
          <p:nvPr/>
        </p:nvSpPr>
        <p:spPr>
          <a:xfrm>
            <a:off x="361837" y="3069381"/>
            <a:ext cx="11150680" cy="2862322"/>
          </a:xfrm>
          <a:prstGeom prst="rect">
            <a:avLst/>
          </a:prstGeom>
          <a:solidFill>
            <a:schemeClr val="tx2">
              <a:lumMod val="40000"/>
              <a:lumOff val="60000"/>
            </a:schemeClr>
          </a:solidFill>
        </p:spPr>
        <p:txBody>
          <a:bodyPr wrap="square">
            <a:spAutoFit/>
          </a:bodyPr>
          <a:lstStyle/>
          <a:p>
            <a:r>
              <a:rPr lang="en-US" dirty="0">
                <a:solidFill>
                  <a:srgbClr val="171717"/>
                </a:solidFill>
                <a:latin typeface="Segoe UI" panose="020B0502040204020203" pitchFamily="34" charset="0"/>
              </a:rPr>
              <a:t>You need to have a valid </a:t>
            </a:r>
            <a:r>
              <a:rPr lang="en-US" b="1" u="sng" dirty="0">
                <a:solidFill>
                  <a:srgbClr val="171717"/>
                </a:solidFill>
                <a:latin typeface="Segoe UI" panose="020B0502040204020203" pitchFamily="34" charset="0"/>
                <a:hlinkClick r:id="rId5"/>
              </a:rPr>
              <a:t>account in Partner Center</a:t>
            </a:r>
            <a:r>
              <a:rPr lang="en-US" dirty="0">
                <a:solidFill>
                  <a:srgbClr val="171717"/>
                </a:solidFill>
                <a:latin typeface="Segoe UI" panose="020B0502040204020203" pitchFamily="34" charset="0"/>
              </a:rPr>
              <a:t> to create and publish these offers. If you don’t have an account already, the </a:t>
            </a:r>
            <a:r>
              <a:rPr lang="en-US" b="1" u="sng" dirty="0">
                <a:solidFill>
                  <a:srgbClr val="171717"/>
                </a:solidFill>
                <a:latin typeface="Segoe UI" panose="020B0502040204020203" pitchFamily="34" charset="0"/>
                <a:hlinkClick r:id="rId6"/>
              </a:rPr>
              <a:t>sign-up process</a:t>
            </a:r>
            <a:r>
              <a:rPr lang="en-US" dirty="0">
                <a:solidFill>
                  <a:srgbClr val="171717"/>
                </a:solidFill>
                <a:latin typeface="Segoe UI" panose="020B0502040204020203" pitchFamily="34" charset="0"/>
              </a:rPr>
              <a:t> will lead you through the steps of creating an account in Partner Center and enrolling in the Commercial Marketplace program. </a:t>
            </a:r>
          </a:p>
          <a:p>
            <a:endParaRPr lang="en-US" dirty="0">
              <a:solidFill>
                <a:srgbClr val="171717"/>
              </a:solidFill>
              <a:latin typeface="Segoe UI" panose="020B0502040204020203" pitchFamily="34" charset="0"/>
            </a:endParaRPr>
          </a:p>
          <a:p>
            <a:pPr marL="285750" indent="-285750">
              <a:buFont typeface="Arial" panose="020B0604020202020204" pitchFamily="34" charset="0"/>
              <a:buChar char="•"/>
            </a:pPr>
            <a:r>
              <a:rPr lang="en-CA" dirty="0">
                <a:hlinkClick r:id="rId7"/>
              </a:rPr>
              <a:t>https://docs.microsoft.com/en-us/azure/marketplace/cloud-partner-portal-orig/cloud-partner-portal-getting-started-with-the-cloud-partner-portal</a:t>
            </a:r>
            <a:endParaRPr lang="en-US" dirty="0">
              <a:solidFill>
                <a:srgbClr val="171717"/>
              </a:solidFill>
              <a:latin typeface="Segoe UI" panose="020B0502040204020203" pitchFamily="34" charset="0"/>
            </a:endParaRP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Your Microsoft Partner Network (MPN) ID will be </a:t>
            </a:r>
            <a:r>
              <a:rPr lang="en-US" b="1" u="sng" dirty="0">
                <a:solidFill>
                  <a:srgbClr val="171717"/>
                </a:solidFill>
                <a:latin typeface="Segoe UI" panose="020B0502040204020203" pitchFamily="34" charset="0"/>
                <a:hlinkClick r:id="rId8"/>
              </a:rPr>
              <a:t>automatically associated</a:t>
            </a:r>
            <a:r>
              <a:rPr lang="en-US" dirty="0">
                <a:solidFill>
                  <a:srgbClr val="171717"/>
                </a:solidFill>
                <a:latin typeface="Segoe UI" panose="020B0502040204020203" pitchFamily="34" charset="0"/>
              </a:rPr>
              <a:t> with the offers you publish to track your impact across customer engagements.</a:t>
            </a:r>
          </a:p>
          <a:p>
            <a:endParaRPr lang="en-US" dirty="0">
              <a:solidFill>
                <a:srgbClr val="171717"/>
              </a:solidFill>
              <a:latin typeface="Segoe UI" panose="020B0502040204020203" pitchFamily="34" charset="0"/>
            </a:endParaRPr>
          </a:p>
        </p:txBody>
      </p:sp>
      <p:sp>
        <p:nvSpPr>
          <p:cNvPr id="6" name="TextBox 5">
            <a:extLst>
              <a:ext uri="{FF2B5EF4-FFF2-40B4-BE49-F238E27FC236}">
                <a16:creationId xmlns:a16="http://schemas.microsoft.com/office/drawing/2014/main" id="{F699E571-1114-42C3-8AC8-8F8B5F8127B8}"/>
              </a:ext>
            </a:extLst>
          </p:cNvPr>
          <p:cNvSpPr txBox="1"/>
          <p:nvPr/>
        </p:nvSpPr>
        <p:spPr>
          <a:xfrm>
            <a:off x="283944" y="5931703"/>
            <a:ext cx="10048775" cy="1369606"/>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171717"/>
                </a:solidFill>
                <a:latin typeface="Segoe UI" panose="020B0502040204020203" pitchFamily="34" charset="0"/>
              </a:rPr>
              <a:t>If you don't want to publish an offer to Azure Marketplace, you can onboard customers manually by using Azure Resource Manager templates. For more info, see </a:t>
            </a:r>
            <a:r>
              <a:rPr lang="en-US" sz="1600" b="1" u="sng" dirty="0">
                <a:solidFill>
                  <a:srgbClr val="171717"/>
                </a:solidFill>
                <a:latin typeface="Segoe UI" panose="020B0502040204020203" pitchFamily="34" charset="0"/>
                <a:hlinkClick r:id="rId9"/>
              </a:rPr>
              <a:t>Onboard a customer to Azure delegated resource management</a:t>
            </a:r>
            <a:r>
              <a:rPr lang="en-US" sz="1600" dirty="0">
                <a:solidFill>
                  <a:srgbClr val="171717"/>
                </a:solidFill>
                <a:latin typeface="Segoe UI" panose="020B0502040204020203" pitchFamily="34" charset="0"/>
              </a:rPr>
              <a:t>.</a:t>
            </a:r>
          </a:p>
          <a:p>
            <a:pPr>
              <a:lnSpc>
                <a:spcPct val="90000"/>
              </a:lnSpc>
              <a:spcAft>
                <a:spcPts val="600"/>
              </a:spcAft>
            </a:pPr>
            <a:endParaRPr lang="en-CA"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381787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76AF-B174-4A85-988A-D9220AD27309}"/>
              </a:ext>
            </a:extLst>
          </p:cNvPr>
          <p:cNvSpPr>
            <a:spLocks noGrp="1"/>
          </p:cNvSpPr>
          <p:nvPr>
            <p:ph type="title"/>
          </p:nvPr>
        </p:nvSpPr>
        <p:spPr>
          <a:xfrm>
            <a:off x="361838" y="164617"/>
            <a:ext cx="11306469" cy="403137"/>
          </a:xfrm>
        </p:spPr>
        <p:txBody>
          <a:bodyPr/>
          <a:lstStyle/>
          <a:p>
            <a:r>
              <a:rPr lang="en-CA" dirty="0"/>
              <a:t>Example of an MSP offer in the Cloud Partner Portal</a:t>
            </a:r>
          </a:p>
        </p:txBody>
      </p:sp>
      <p:sp>
        <p:nvSpPr>
          <p:cNvPr id="3" name="Footer Placeholder 2">
            <a:extLst>
              <a:ext uri="{FF2B5EF4-FFF2-40B4-BE49-F238E27FC236}">
                <a16:creationId xmlns:a16="http://schemas.microsoft.com/office/drawing/2014/main" id="{6251EE87-775B-4A38-BA64-0488628FEA59}"/>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pic>
        <p:nvPicPr>
          <p:cNvPr id="4" name="Picture 3">
            <a:extLst>
              <a:ext uri="{FF2B5EF4-FFF2-40B4-BE49-F238E27FC236}">
                <a16:creationId xmlns:a16="http://schemas.microsoft.com/office/drawing/2014/main" id="{BF190ED1-7BDF-4358-A296-D1CB5073BA63}"/>
              </a:ext>
            </a:extLst>
          </p:cNvPr>
          <p:cNvPicPr>
            <a:picLocks noChangeAspect="1"/>
          </p:cNvPicPr>
          <p:nvPr/>
        </p:nvPicPr>
        <p:blipFill>
          <a:blip r:embed="rId2"/>
          <a:stretch>
            <a:fillRect/>
          </a:stretch>
        </p:blipFill>
        <p:spPr>
          <a:xfrm>
            <a:off x="1236405" y="692647"/>
            <a:ext cx="9513370" cy="6107349"/>
          </a:xfrm>
          <a:prstGeom prst="rect">
            <a:avLst/>
          </a:prstGeom>
        </p:spPr>
      </p:pic>
    </p:spTree>
    <p:extLst>
      <p:ext uri="{BB962C8B-B14F-4D97-AF65-F5344CB8AC3E}">
        <p14:creationId xmlns:p14="http://schemas.microsoft.com/office/powerpoint/2010/main" val="31219145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2B6-0F2D-4A78-8682-BA4573C2B30E}"/>
              </a:ext>
            </a:extLst>
          </p:cNvPr>
          <p:cNvSpPr>
            <a:spLocks noGrp="1"/>
          </p:cNvSpPr>
          <p:nvPr>
            <p:ph type="title"/>
          </p:nvPr>
        </p:nvSpPr>
        <p:spPr>
          <a:xfrm>
            <a:off x="838200" y="2605405"/>
            <a:ext cx="10515600" cy="1325563"/>
          </a:xfrm>
        </p:spPr>
        <p:txBody>
          <a:bodyPr/>
          <a:lstStyle/>
          <a:p>
            <a:pPr algn="ctr"/>
            <a:r>
              <a:rPr lang="en-CA" dirty="0" err="1">
                <a:solidFill>
                  <a:schemeClr val="bg1"/>
                </a:solidFill>
              </a:rPr>
              <a:t>MarketPlace</a:t>
            </a:r>
            <a:r>
              <a:rPr lang="en-CA" dirty="0">
                <a:solidFill>
                  <a:schemeClr val="bg1"/>
                </a:solidFill>
              </a:rPr>
              <a:t> - Lighthouse Offer Creation</a:t>
            </a:r>
            <a:br>
              <a:rPr lang="en-CA" dirty="0">
                <a:solidFill>
                  <a:schemeClr val="bg1"/>
                </a:solidFill>
              </a:rPr>
            </a:br>
            <a:r>
              <a:rPr lang="en-CA" dirty="0">
                <a:solidFill>
                  <a:schemeClr val="bg1"/>
                </a:solidFill>
              </a:rPr>
              <a:t>DEMO</a:t>
            </a:r>
          </a:p>
        </p:txBody>
      </p:sp>
      <p:sp>
        <p:nvSpPr>
          <p:cNvPr id="5" name="Slide Number Placeholder 4">
            <a:extLst>
              <a:ext uri="{FF2B5EF4-FFF2-40B4-BE49-F238E27FC236}">
                <a16:creationId xmlns:a16="http://schemas.microsoft.com/office/drawing/2014/main" id="{B2A1341F-C9F7-4CDF-B6F6-56E0AB4A8DE8}"/>
              </a:ext>
            </a:extLst>
          </p:cNvPr>
          <p:cNvSpPr>
            <a:spLocks noGrp="1"/>
          </p:cNvSpPr>
          <p:nvPr>
            <p:ph type="sldNum" sz="quarter" idx="12"/>
          </p:nvPr>
        </p:nvSpPr>
        <p:spPr/>
        <p:txBody>
          <a:bodyPr/>
          <a:lstStyle/>
          <a:p>
            <a:fld id="{C53D275A-99A2-46A4-ACE6-231CF820144C}" type="slidenum">
              <a:rPr lang="en-US" smtClean="0"/>
              <a:t>29</a:t>
            </a:fld>
            <a:endParaRPr lang="en-US"/>
          </a:p>
        </p:txBody>
      </p:sp>
      <p:sp>
        <p:nvSpPr>
          <p:cNvPr id="3" name="TextBox 2">
            <a:extLst>
              <a:ext uri="{FF2B5EF4-FFF2-40B4-BE49-F238E27FC236}">
                <a16:creationId xmlns:a16="http://schemas.microsoft.com/office/drawing/2014/main" id="{72700E64-AA5B-C345-8274-AA29812A030D}"/>
              </a:ext>
            </a:extLst>
          </p:cNvPr>
          <p:cNvSpPr txBox="1"/>
          <p:nvPr/>
        </p:nvSpPr>
        <p:spPr>
          <a:xfrm>
            <a:off x="5003292" y="4206240"/>
            <a:ext cx="2540508" cy="1477328"/>
          </a:xfrm>
          <a:prstGeom prst="rect">
            <a:avLst/>
          </a:prstGeom>
          <a:solidFill>
            <a:schemeClr val="bg1">
              <a:lumMod val="65000"/>
            </a:schemeClr>
          </a:solidFill>
        </p:spPr>
        <p:txBody>
          <a:bodyPr wrap="square" rtlCol="0">
            <a:spAutoFit/>
          </a:bodyPr>
          <a:lstStyle/>
          <a:p>
            <a:pPr marL="285750" indent="-285750">
              <a:buFont typeface="Arial" panose="020B0604020202020204" pitchFamily="34" charset="0"/>
              <a:buChar char="•"/>
            </a:pPr>
            <a:r>
              <a:rPr lang="en-US" dirty="0"/>
              <a:t>Partner Cloud Portal</a:t>
            </a:r>
          </a:p>
          <a:p>
            <a:pPr marL="742950" lvl="1" indent="-285750">
              <a:buFont typeface="Courier New" panose="02070309020205020404" pitchFamily="49" charset="0"/>
              <a:buChar char="o"/>
            </a:pPr>
            <a:r>
              <a:rPr lang="en-US" dirty="0"/>
              <a:t>Offer Settings</a:t>
            </a:r>
          </a:p>
          <a:p>
            <a:pPr marL="742950" lvl="1" indent="-285750">
              <a:buFont typeface="Courier New" panose="02070309020205020404" pitchFamily="49" charset="0"/>
              <a:buChar char="o"/>
            </a:pPr>
            <a:r>
              <a:rPr lang="en-US" dirty="0"/>
              <a:t>Plans</a:t>
            </a:r>
          </a:p>
          <a:p>
            <a:pPr marL="742950" lvl="1" indent="-285750">
              <a:buFont typeface="Courier New" panose="02070309020205020404" pitchFamily="49" charset="0"/>
              <a:buChar char="o"/>
            </a:pPr>
            <a:r>
              <a:rPr lang="en-US" dirty="0"/>
              <a:t>Marketplace</a:t>
            </a:r>
          </a:p>
          <a:p>
            <a:pPr marL="742950" lvl="1" indent="-285750">
              <a:buFont typeface="Courier New" panose="02070309020205020404" pitchFamily="49" charset="0"/>
              <a:buChar char="o"/>
            </a:pPr>
            <a:r>
              <a:rPr lang="en-US" dirty="0"/>
              <a:t>Support</a:t>
            </a:r>
          </a:p>
        </p:txBody>
      </p:sp>
    </p:spTree>
    <p:extLst>
      <p:ext uri="{BB962C8B-B14F-4D97-AF65-F5344CB8AC3E}">
        <p14:creationId xmlns:p14="http://schemas.microsoft.com/office/powerpoint/2010/main" val="139078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8C74-1A71-F546-BFBD-AFA5438207D0}"/>
              </a:ext>
            </a:extLst>
          </p:cNvPr>
          <p:cNvSpPr>
            <a:spLocks noGrp="1"/>
          </p:cNvSpPr>
          <p:nvPr>
            <p:ph type="title"/>
          </p:nvPr>
        </p:nvSpPr>
        <p:spPr/>
        <p:txBody>
          <a:bodyPr/>
          <a:lstStyle/>
          <a:p>
            <a:r>
              <a:rPr lang="en-US" sz="5250">
                <a:cs typeface="Segoe UI"/>
              </a:rPr>
              <a:t>AOBO with CSP</a:t>
            </a:r>
          </a:p>
        </p:txBody>
      </p:sp>
      <p:sp>
        <p:nvSpPr>
          <p:cNvPr id="3" name="TextBox 2">
            <a:extLst>
              <a:ext uri="{FF2B5EF4-FFF2-40B4-BE49-F238E27FC236}">
                <a16:creationId xmlns:a16="http://schemas.microsoft.com/office/drawing/2014/main" id="{24115CB4-C081-8749-850A-CD09A47B0F13}"/>
              </a:ext>
            </a:extLst>
          </p:cNvPr>
          <p:cNvSpPr txBox="1"/>
          <p:nvPr/>
        </p:nvSpPr>
        <p:spPr>
          <a:xfrm>
            <a:off x="350573" y="1336811"/>
            <a:ext cx="10380862" cy="3262432"/>
          </a:xfrm>
          <a:prstGeom prst="rect">
            <a:avLst/>
          </a:prstGeom>
          <a:noFill/>
        </p:spPr>
        <p:txBody>
          <a:bodyPr wrap="square" lIns="182880" tIns="146304" rIns="182880" bIns="146304" rtlCol="0" anchor="t">
            <a:spAutoFit/>
          </a:bodyPr>
          <a:lstStyle/>
          <a:p>
            <a:pPr marL="457200" indent="-4572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cs typeface="Segoe UI"/>
            </a:endParaRPr>
          </a:p>
          <a:p>
            <a:pPr marL="457200" indent="-4572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CSP MODEL:</a:t>
            </a:r>
            <a:r>
              <a:rPr lang="en-US" sz="2400" dirty="0">
                <a:gradFill>
                  <a:gsLst>
                    <a:gs pos="2917">
                      <a:schemeClr val="tx1"/>
                    </a:gs>
                    <a:gs pos="30000">
                      <a:schemeClr val="tx1"/>
                    </a:gs>
                  </a:gsLst>
                  <a:lin ang="5400000" scaled="0"/>
                </a:gradFill>
              </a:rPr>
              <a:t> A Partner Center CSP direct or indirect partner offer is accepted by customer, and the partner or reseller now has access to the Customer’s AAD tenant and manages the CSP Subscriptions on behalf of that customer, with the OWNER RBAC role (default).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425017712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ooter Placeholder 95">
            <a:extLst>
              <a:ext uri="{FF2B5EF4-FFF2-40B4-BE49-F238E27FC236}">
                <a16:creationId xmlns:a16="http://schemas.microsoft.com/office/drawing/2014/main" id="{73EEC2BA-4C4A-4D61-8135-C85306E7BB77}"/>
              </a:ext>
            </a:extLst>
          </p:cNvPr>
          <p:cNvSpPr>
            <a:spLocks noGrp="1"/>
          </p:cNvSpPr>
          <p:nvPr>
            <p:ph type="ftr" sz="quarter" idx="3"/>
          </p:nvPr>
        </p:nvSpPr>
        <p:spPr>
          <a:xfrm>
            <a:off x="361839" y="6449766"/>
            <a:ext cx="11586711" cy="118279"/>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22" name="Rectangle 21">
            <a:extLst>
              <a:ext uri="{FF2B5EF4-FFF2-40B4-BE49-F238E27FC236}">
                <a16:creationId xmlns:a16="http://schemas.microsoft.com/office/drawing/2014/main" id="{FC4B3EAE-5300-409D-BD3C-E74704A96864}"/>
              </a:ext>
            </a:extLst>
          </p:cNvPr>
          <p:cNvSpPr/>
          <p:nvPr/>
        </p:nvSpPr>
        <p:spPr bwMode="auto">
          <a:xfrm>
            <a:off x="455995" y="4874446"/>
            <a:ext cx="11306469" cy="1009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EBEBEB">
                    <a:alpha val="0"/>
                  </a:srgbClr>
                </a:solidFill>
                <a:effectLst/>
                <a:uLnTx/>
                <a:uFillTx/>
                <a:latin typeface="Segoe UI"/>
                <a:ea typeface="Segoe UI" pitchFamily="34" charset="0"/>
                <a:cs typeface="Segoe UI" pitchFamily="34" charset="0"/>
              </a:rPr>
              <a:t>1</a:t>
            </a:r>
          </a:p>
        </p:txBody>
      </p:sp>
      <p:sp>
        <p:nvSpPr>
          <p:cNvPr id="55" name="Rectangle 54">
            <a:extLst>
              <a:ext uri="{FF2B5EF4-FFF2-40B4-BE49-F238E27FC236}">
                <a16:creationId xmlns:a16="http://schemas.microsoft.com/office/drawing/2014/main" id="{465C30CA-8227-4142-A75F-7118D99F3C6C}"/>
              </a:ext>
              <a:ext uri="{C183D7F6-B498-43B3-948B-1728B52AA6E4}">
                <adec:decorative xmlns:adec="http://schemas.microsoft.com/office/drawing/2017/decorative" val="1"/>
              </a:ext>
            </a:extLst>
          </p:cNvPr>
          <p:cNvSpPr/>
          <p:nvPr/>
        </p:nvSpPr>
        <p:spPr bwMode="auto">
          <a:xfrm>
            <a:off x="455995" y="3773187"/>
            <a:ext cx="11306469" cy="1009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E2D0B745-721D-4A2C-9370-FF7508AE30D5}"/>
              </a:ext>
              <a:ext uri="{C183D7F6-B498-43B3-948B-1728B52AA6E4}">
                <adec:decorative xmlns:adec="http://schemas.microsoft.com/office/drawing/2017/decorative" val="1"/>
              </a:ext>
            </a:extLst>
          </p:cNvPr>
          <p:cNvSpPr/>
          <p:nvPr/>
        </p:nvSpPr>
        <p:spPr bwMode="auto">
          <a:xfrm>
            <a:off x="455995" y="2671929"/>
            <a:ext cx="11306469" cy="1009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descr="Toolkit bounding box">
            <a:extLst>
              <a:ext uri="{FF2B5EF4-FFF2-40B4-BE49-F238E27FC236}">
                <a16:creationId xmlns:a16="http://schemas.microsoft.com/office/drawing/2014/main" id="{21CB17ED-7C8E-42AD-AC5E-16DC32827005}"/>
              </a:ext>
            </a:extLst>
          </p:cNvPr>
          <p:cNvSpPr/>
          <p:nvPr/>
        </p:nvSpPr>
        <p:spPr bwMode="auto">
          <a:xfrm>
            <a:off x="455995" y="2087296"/>
            <a:ext cx="11306469" cy="3889357"/>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000B933A-1A8F-408F-ABF1-3E4C8E93AEE8}"/>
              </a:ext>
            </a:extLst>
          </p:cNvPr>
          <p:cNvSpPr/>
          <p:nvPr/>
        </p:nvSpPr>
        <p:spPr bwMode="auto">
          <a:xfrm>
            <a:off x="713709" y="5002267"/>
            <a:ext cx="361172" cy="355464"/>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0" normalizeH="0" baseline="0" noProof="0">
                <a:ln>
                  <a:noFill/>
                </a:ln>
                <a:solidFill>
                  <a:srgbClr val="FFFFFF"/>
                </a:solidFill>
                <a:effectLst/>
                <a:uLnTx/>
                <a:uFillTx/>
                <a:latin typeface="Segoe UI"/>
                <a:ea typeface="+mn-ea"/>
                <a:cs typeface="Segoe UI" pitchFamily="34" charset="0"/>
              </a:rPr>
              <a:t>1</a:t>
            </a:r>
          </a:p>
        </p:txBody>
      </p:sp>
      <p:grpSp>
        <p:nvGrpSpPr>
          <p:cNvPr id="28" name="Group 27">
            <a:extLst>
              <a:ext uri="{FF2B5EF4-FFF2-40B4-BE49-F238E27FC236}">
                <a16:creationId xmlns:a16="http://schemas.microsoft.com/office/drawing/2014/main" id="{996DC44B-3B29-444B-912F-97D69BBE77D8}"/>
              </a:ext>
              <a:ext uri="{C183D7F6-B498-43B3-948B-1728B52AA6E4}">
                <adec:decorative xmlns:adec="http://schemas.microsoft.com/office/drawing/2017/decorative" val="1"/>
              </a:ext>
            </a:extLst>
          </p:cNvPr>
          <p:cNvGrpSpPr/>
          <p:nvPr/>
        </p:nvGrpSpPr>
        <p:grpSpPr>
          <a:xfrm>
            <a:off x="1000607" y="3899879"/>
            <a:ext cx="10616880" cy="675010"/>
            <a:chOff x="1020670" y="4262474"/>
            <a:chExt cx="10829771" cy="688545"/>
          </a:xfrm>
        </p:grpSpPr>
        <p:sp>
          <p:nvSpPr>
            <p:cNvPr id="40" name="Rectangle 39">
              <a:extLst>
                <a:ext uri="{FF2B5EF4-FFF2-40B4-BE49-F238E27FC236}">
                  <a16:creationId xmlns:a16="http://schemas.microsoft.com/office/drawing/2014/main" id="{CFBCBCA5-F6AC-46D8-8B91-662E6FB2A6D4}"/>
                </a:ext>
              </a:extLst>
            </p:cNvPr>
            <p:cNvSpPr/>
            <p:nvPr/>
          </p:nvSpPr>
          <p:spPr bwMode="auto">
            <a:xfrm>
              <a:off x="1062575" y="4262474"/>
              <a:ext cx="10787866" cy="3625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0" normalizeH="0" baseline="0" noProof="0">
                  <a:ln>
                    <a:noFill/>
                  </a:ln>
                  <a:solidFill>
                    <a:srgbClr val="0078D3"/>
                  </a:solidFill>
                  <a:effectLst/>
                  <a:uLnTx/>
                  <a:uFillTx/>
                  <a:latin typeface="Segoe UI Semibold"/>
                  <a:ea typeface="+mn-ea"/>
                  <a:cs typeface="Segoe UI" pitchFamily="34" charset="0"/>
                </a:rPr>
                <a:t>Cross-tenant experience integrated into Azure and third-party services</a:t>
              </a:r>
            </a:p>
          </p:txBody>
        </p:sp>
        <p:sp>
          <p:nvSpPr>
            <p:cNvPr id="33" name="Rectangle 32">
              <a:extLst>
                <a:ext uri="{FF2B5EF4-FFF2-40B4-BE49-F238E27FC236}">
                  <a16:creationId xmlns:a16="http://schemas.microsoft.com/office/drawing/2014/main" id="{CE3A5A14-8A87-43D6-95FE-62F818B711A1}"/>
                </a:ext>
              </a:extLst>
            </p:cNvPr>
            <p:cNvSpPr/>
            <p:nvPr/>
          </p:nvSpPr>
          <p:spPr bwMode="auto">
            <a:xfrm>
              <a:off x="1020670" y="4763428"/>
              <a:ext cx="1255464" cy="1597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Azure Policy</a:t>
              </a:r>
            </a:p>
          </p:txBody>
        </p:sp>
        <p:sp>
          <p:nvSpPr>
            <p:cNvPr id="34" name="Rectangle 33">
              <a:extLst>
                <a:ext uri="{FF2B5EF4-FFF2-40B4-BE49-F238E27FC236}">
                  <a16:creationId xmlns:a16="http://schemas.microsoft.com/office/drawing/2014/main" id="{6ED021F6-5CD6-4A84-9EF9-979BC47DB55F}"/>
                </a:ext>
              </a:extLst>
            </p:cNvPr>
            <p:cNvSpPr/>
            <p:nvPr/>
          </p:nvSpPr>
          <p:spPr bwMode="auto">
            <a:xfrm>
              <a:off x="2474619" y="4758143"/>
              <a:ext cx="923682" cy="1703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Azure Monitor</a:t>
              </a:r>
            </a:p>
          </p:txBody>
        </p:sp>
        <p:sp>
          <p:nvSpPr>
            <p:cNvPr id="35" name="Picture Placeholder 3">
              <a:extLst>
                <a:ext uri="{FF2B5EF4-FFF2-40B4-BE49-F238E27FC236}">
                  <a16:creationId xmlns:a16="http://schemas.microsoft.com/office/drawing/2014/main" id="{EDE92AC6-C4A8-48FB-9615-56E00D943BF1}"/>
                </a:ext>
              </a:extLst>
            </p:cNvPr>
            <p:cNvSpPr txBox="1">
              <a:spLocks/>
            </p:cNvSpPr>
            <p:nvPr/>
          </p:nvSpPr>
          <p:spPr>
            <a:xfrm>
              <a:off x="3596786" y="4759318"/>
              <a:ext cx="923682" cy="167959"/>
            </a:xfrm>
            <a:prstGeom prst="rect">
              <a:avLst/>
            </a:prstGeom>
            <a:noFill/>
          </p:spPr>
          <p:txBody>
            <a:bodyPr lIns="182854" tIns="146284" rIns="182854" bIns="146284"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Azure Security Center</a:t>
              </a:r>
            </a:p>
          </p:txBody>
        </p:sp>
        <p:sp>
          <p:nvSpPr>
            <p:cNvPr id="38" name="Freeform: Shape 37">
              <a:extLst>
                <a:ext uri="{FF2B5EF4-FFF2-40B4-BE49-F238E27FC236}">
                  <a16:creationId xmlns:a16="http://schemas.microsoft.com/office/drawing/2014/main" id="{946A8FE3-073C-4DC7-A61C-324A2FC7D0C0}"/>
                </a:ext>
              </a:extLst>
            </p:cNvPr>
            <p:cNvSpPr/>
            <p:nvPr/>
          </p:nvSpPr>
          <p:spPr bwMode="auto">
            <a:xfrm>
              <a:off x="2293384" y="4790058"/>
              <a:ext cx="120923" cy="125897"/>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F21B39DA-BDF2-45C5-A287-8350A63F5641}"/>
                </a:ext>
              </a:extLst>
            </p:cNvPr>
            <p:cNvSpPr/>
            <p:nvPr/>
          </p:nvSpPr>
          <p:spPr bwMode="auto">
            <a:xfrm>
              <a:off x="3415551" y="4790058"/>
              <a:ext cx="120923" cy="125897"/>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8C622B47-B4A2-4C9D-9171-8059A65A8B7F}"/>
                </a:ext>
              </a:extLst>
            </p:cNvPr>
            <p:cNvSpPr/>
            <p:nvPr/>
          </p:nvSpPr>
          <p:spPr bwMode="auto">
            <a:xfrm>
              <a:off x="4580780" y="4790058"/>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720C6C07-830B-4BE8-B0D6-317F532E0A24}"/>
                </a:ext>
              </a:extLst>
            </p:cNvPr>
            <p:cNvSpPr/>
            <p:nvPr/>
          </p:nvSpPr>
          <p:spPr>
            <a:xfrm>
              <a:off x="4651746" y="4735575"/>
              <a:ext cx="984313" cy="215444"/>
            </a:xfrm>
            <a:prstGeom prst="rect">
              <a:avLst/>
            </a:prstGeom>
            <a:noFill/>
          </p:spPr>
          <p:txBody>
            <a:bodyPr lIns="182854" tIns="146284" rIns="182854" bIns="146284" anchor="ctr" anchorCtr="0">
              <a:noAutofit/>
            </a:bodyPr>
            <a:lstStyle/>
            <a:p>
              <a:pPr marL="0" marR="0" lvl="0" indent="0" algn="ctr" defTabSz="914367" rtl="0" eaLnBrk="1" fontAlgn="auto" latinLnBrk="0" hangingPunct="1">
                <a:lnSpc>
                  <a:spcPct val="100000"/>
                </a:lnSpc>
                <a:spcBef>
                  <a:spcPts val="800"/>
                </a:spcBef>
                <a:spcAft>
                  <a:spcPts val="0"/>
                </a:spcAft>
                <a:buClrTx/>
                <a:buSzPct val="90000"/>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Azure Portal</a:t>
              </a:r>
            </a:p>
          </p:txBody>
        </p:sp>
        <p:sp>
          <p:nvSpPr>
            <p:cNvPr id="9" name="Rectangle 8">
              <a:extLst>
                <a:ext uri="{FF2B5EF4-FFF2-40B4-BE49-F238E27FC236}">
                  <a16:creationId xmlns:a16="http://schemas.microsoft.com/office/drawing/2014/main" id="{406EBD42-8B4D-4065-920D-9A72739FF861}"/>
                </a:ext>
              </a:extLst>
            </p:cNvPr>
            <p:cNvSpPr/>
            <p:nvPr/>
          </p:nvSpPr>
          <p:spPr>
            <a:xfrm>
              <a:off x="5721837" y="4735575"/>
              <a:ext cx="1862292" cy="215444"/>
            </a:xfrm>
            <a:prstGeom prst="rect">
              <a:avLst/>
            </a:prstGeom>
            <a:noFill/>
          </p:spPr>
          <p:txBody>
            <a:bodyPr lIns="182854" tIns="146284" rIns="182854" bIns="146284" anchor="ctr" anchorCtr="0">
              <a:noAutofit/>
            </a:bodyPr>
            <a:lstStyle/>
            <a:p>
              <a:pPr marL="0" marR="0" lvl="0" indent="0" algn="ctr" defTabSz="914367" rtl="0" eaLnBrk="1" fontAlgn="auto" latinLnBrk="0" hangingPunct="1">
                <a:lnSpc>
                  <a:spcPct val="100000"/>
                </a:lnSpc>
                <a:spcBef>
                  <a:spcPts val="800"/>
                </a:spcBef>
                <a:spcAft>
                  <a:spcPts val="0"/>
                </a:spcAft>
                <a:buClrTx/>
                <a:buSzPct val="90000"/>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Azure Kubernetes Service (AKS)</a:t>
              </a:r>
            </a:p>
          </p:txBody>
        </p:sp>
        <p:sp>
          <p:nvSpPr>
            <p:cNvPr id="10" name="Rectangle 9">
              <a:extLst>
                <a:ext uri="{FF2B5EF4-FFF2-40B4-BE49-F238E27FC236}">
                  <a16:creationId xmlns:a16="http://schemas.microsoft.com/office/drawing/2014/main" id="{F2592B46-21E1-48C0-8B88-43536964E4C5}"/>
                </a:ext>
              </a:extLst>
            </p:cNvPr>
            <p:cNvSpPr/>
            <p:nvPr/>
          </p:nvSpPr>
          <p:spPr>
            <a:xfrm>
              <a:off x="7696924" y="4735575"/>
              <a:ext cx="1560773" cy="215444"/>
            </a:xfrm>
            <a:prstGeom prst="rect">
              <a:avLst/>
            </a:prstGeom>
            <a:noFill/>
          </p:spPr>
          <p:txBody>
            <a:bodyPr lIns="182854" tIns="146284" rIns="182854" bIns="146284" anchor="ctr" anchorCtr="0">
              <a:noAutofit/>
            </a:bodyPr>
            <a:lstStyle/>
            <a:p>
              <a:pPr marL="0" marR="0" lvl="0" indent="0" algn="ctr" defTabSz="914367" rtl="0" eaLnBrk="1" fontAlgn="auto" latinLnBrk="0" hangingPunct="1">
                <a:lnSpc>
                  <a:spcPct val="100000"/>
                </a:lnSpc>
                <a:spcBef>
                  <a:spcPts val="800"/>
                </a:spcBef>
                <a:spcAft>
                  <a:spcPts val="0"/>
                </a:spcAft>
                <a:buClrTx/>
                <a:buSzPct val="90000"/>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Azure Virtual Network</a:t>
              </a:r>
            </a:p>
          </p:txBody>
        </p:sp>
        <p:sp>
          <p:nvSpPr>
            <p:cNvPr id="53" name="Rectangle 52">
              <a:extLst>
                <a:ext uri="{FF2B5EF4-FFF2-40B4-BE49-F238E27FC236}">
                  <a16:creationId xmlns:a16="http://schemas.microsoft.com/office/drawing/2014/main" id="{8674D60E-38C2-4561-9025-8B478F749C35}"/>
                </a:ext>
              </a:extLst>
            </p:cNvPr>
            <p:cNvSpPr/>
            <p:nvPr/>
          </p:nvSpPr>
          <p:spPr>
            <a:xfrm>
              <a:off x="9292586" y="4735575"/>
              <a:ext cx="1324491" cy="215444"/>
            </a:xfrm>
            <a:prstGeom prst="rect">
              <a:avLst/>
            </a:prstGeom>
            <a:noFill/>
          </p:spPr>
          <p:txBody>
            <a:bodyPr lIns="182854" tIns="146284" rIns="182854" bIns="146284" anchor="ctr" anchorCtr="0">
              <a:noAutofit/>
            </a:bodyPr>
            <a:lstStyle/>
            <a:p>
              <a:pPr marL="0" marR="0" lvl="0" indent="0" algn="ctr" defTabSz="914367" rtl="0" eaLnBrk="1" fontAlgn="auto" latinLnBrk="0" hangingPunct="1">
                <a:lnSpc>
                  <a:spcPct val="100000"/>
                </a:lnSpc>
                <a:spcBef>
                  <a:spcPts val="800"/>
                </a:spcBef>
                <a:spcAft>
                  <a:spcPts val="0"/>
                </a:spcAft>
                <a:buClrTx/>
                <a:buSzPct val="90000"/>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And more…</a:t>
              </a:r>
            </a:p>
          </p:txBody>
        </p:sp>
        <p:sp>
          <p:nvSpPr>
            <p:cNvPr id="70" name="Freeform: Shape 69">
              <a:extLst>
                <a:ext uri="{FF2B5EF4-FFF2-40B4-BE49-F238E27FC236}">
                  <a16:creationId xmlns:a16="http://schemas.microsoft.com/office/drawing/2014/main" id="{292187CF-6D29-4203-A139-EDFF9352C244}"/>
                </a:ext>
              </a:extLst>
            </p:cNvPr>
            <p:cNvSpPr/>
            <p:nvPr/>
          </p:nvSpPr>
          <p:spPr bwMode="auto">
            <a:xfrm>
              <a:off x="5682409" y="4783512"/>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3E5632D-15E1-4FD0-8FF0-12FF5B1C3807}"/>
                </a:ext>
              </a:extLst>
            </p:cNvPr>
            <p:cNvSpPr/>
            <p:nvPr/>
          </p:nvSpPr>
          <p:spPr bwMode="auto">
            <a:xfrm>
              <a:off x="7558556" y="4776864"/>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B6C875EC-AD6A-4F73-AFFC-E542CB8811B7}"/>
                </a:ext>
              </a:extLst>
            </p:cNvPr>
            <p:cNvSpPr/>
            <p:nvPr/>
          </p:nvSpPr>
          <p:spPr bwMode="auto">
            <a:xfrm>
              <a:off x="9178448" y="4776864"/>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5A394FA6-0C61-442C-AFF2-202BEDB94BF8}"/>
              </a:ext>
            </a:extLst>
          </p:cNvPr>
          <p:cNvSpPr>
            <a:spLocks noGrp="1"/>
          </p:cNvSpPr>
          <p:nvPr>
            <p:ph type="title"/>
          </p:nvPr>
        </p:nvSpPr>
        <p:spPr>
          <a:xfrm>
            <a:off x="455995" y="620827"/>
            <a:ext cx="11306469" cy="804604"/>
          </a:xfrm>
        </p:spPr>
        <p:txBody>
          <a:bodyPr/>
          <a:lstStyle/>
          <a:p>
            <a:r>
              <a:rPr lang="en-US" sz="2700" dirty="0">
                <a:cs typeface="Segoe UI"/>
              </a:rPr>
              <a:t>The Lighthouse architecture brings versatility and at-scale management capabilities into several scenarios</a:t>
            </a:r>
          </a:p>
        </p:txBody>
      </p:sp>
      <p:grpSp>
        <p:nvGrpSpPr>
          <p:cNvPr id="29" name="Group 28">
            <a:extLst>
              <a:ext uri="{FF2B5EF4-FFF2-40B4-BE49-F238E27FC236}">
                <a16:creationId xmlns:a16="http://schemas.microsoft.com/office/drawing/2014/main" id="{8F0A3E07-8780-4D33-B0C7-51D91CD93F89}"/>
              </a:ext>
              <a:ext uri="{C183D7F6-B498-43B3-948B-1728B52AA6E4}">
                <adec:decorative xmlns:adec="http://schemas.microsoft.com/office/drawing/2017/decorative" val="1"/>
              </a:ext>
            </a:extLst>
          </p:cNvPr>
          <p:cNvGrpSpPr/>
          <p:nvPr/>
        </p:nvGrpSpPr>
        <p:grpSpPr>
          <a:xfrm>
            <a:off x="1041688" y="2693896"/>
            <a:ext cx="10121933" cy="858459"/>
            <a:chOff x="1062575" y="3006908"/>
            <a:chExt cx="10324899" cy="875673"/>
          </a:xfrm>
        </p:grpSpPr>
        <p:sp>
          <p:nvSpPr>
            <p:cNvPr id="50" name="Rectangle 49">
              <a:extLst>
                <a:ext uri="{FF2B5EF4-FFF2-40B4-BE49-F238E27FC236}">
                  <a16:creationId xmlns:a16="http://schemas.microsoft.com/office/drawing/2014/main" id="{36891577-8B17-4BB2-AA85-4FD7D2CCEB38}"/>
                </a:ext>
              </a:extLst>
            </p:cNvPr>
            <p:cNvSpPr/>
            <p:nvPr/>
          </p:nvSpPr>
          <p:spPr bwMode="auto">
            <a:xfrm>
              <a:off x="1062575" y="3006908"/>
              <a:ext cx="10324899" cy="5652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0" normalizeH="0" baseline="0" noProof="0">
                  <a:ln>
                    <a:noFill/>
                  </a:ln>
                  <a:solidFill>
                    <a:srgbClr val="0078D3"/>
                  </a:solidFill>
                  <a:effectLst/>
                  <a:uLnTx/>
                  <a:uFillTx/>
                  <a:latin typeface="Segoe UI Semibold"/>
                  <a:ea typeface="+mn-ea"/>
                  <a:cs typeface="Segoe UI" pitchFamily="34" charset="0"/>
                </a:rPr>
                <a:t>Accessing new customer markets, enabling partner to partner scenarios</a:t>
              </a:r>
            </a:p>
          </p:txBody>
        </p:sp>
        <p:sp>
          <p:nvSpPr>
            <p:cNvPr id="13" name="Rectangle 12">
              <a:extLst>
                <a:ext uri="{FF2B5EF4-FFF2-40B4-BE49-F238E27FC236}">
                  <a16:creationId xmlns:a16="http://schemas.microsoft.com/office/drawing/2014/main" id="{AECFCC09-3129-4B1D-A003-CC4D1DCA8B20}"/>
                </a:ext>
              </a:extLst>
            </p:cNvPr>
            <p:cNvSpPr/>
            <p:nvPr/>
          </p:nvSpPr>
          <p:spPr>
            <a:xfrm>
              <a:off x="1621142" y="3565090"/>
              <a:ext cx="1987724" cy="253916"/>
            </a:xfrm>
            <a:prstGeom prst="rect">
              <a:avLst/>
            </a:prstGeom>
            <a:noFill/>
          </p:spPr>
          <p:txBody>
            <a:bodyPr lIns="182854" tIns="146284" rIns="182854" bIns="146284" anchor="ctr" anchorCtr="0">
              <a:noAutofit/>
            </a:bodyPr>
            <a:lstStyle/>
            <a:p>
              <a:pPr marL="0" marR="0" lvl="0" indent="0" algn="l" defTabSz="914367" rtl="0" eaLnBrk="1" fontAlgn="auto" latinLnBrk="0" hangingPunct="1">
                <a:lnSpc>
                  <a:spcPct val="100000"/>
                </a:lnSpc>
                <a:spcBef>
                  <a:spcPts val="800"/>
                </a:spcBef>
                <a:spcAft>
                  <a:spcPts val="0"/>
                </a:spcAft>
                <a:buClrTx/>
                <a:buSzPct val="90000"/>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Marketplace offers (new)</a:t>
              </a:r>
            </a:p>
          </p:txBody>
        </p:sp>
        <p:sp>
          <p:nvSpPr>
            <p:cNvPr id="60" name="Rectangle 59">
              <a:extLst>
                <a:ext uri="{FF2B5EF4-FFF2-40B4-BE49-F238E27FC236}">
                  <a16:creationId xmlns:a16="http://schemas.microsoft.com/office/drawing/2014/main" id="{B5637E95-A7EF-4AB9-9D49-A2EDA58CFF77}"/>
                </a:ext>
              </a:extLst>
            </p:cNvPr>
            <p:cNvSpPr/>
            <p:nvPr/>
          </p:nvSpPr>
          <p:spPr>
            <a:xfrm>
              <a:off x="4031324" y="3565090"/>
              <a:ext cx="2051841" cy="253916"/>
            </a:xfrm>
            <a:prstGeom prst="rect">
              <a:avLst/>
            </a:prstGeom>
            <a:noFill/>
          </p:spPr>
          <p:txBody>
            <a:bodyPr lIns="182854" tIns="146284" rIns="182854" bIns="146284" anchor="ctr" anchorCtr="0">
              <a:noAutofit/>
            </a:bodyPr>
            <a:lstStyle/>
            <a:p>
              <a:pPr marL="0" marR="0" lvl="0" indent="0" algn="l" defTabSz="914367" rtl="0" eaLnBrk="1" fontAlgn="auto" latinLnBrk="0" hangingPunct="1">
                <a:lnSpc>
                  <a:spcPct val="100000"/>
                </a:lnSpc>
                <a:spcBef>
                  <a:spcPts val="800"/>
                </a:spcBef>
                <a:spcAft>
                  <a:spcPts val="0"/>
                </a:spcAft>
                <a:buClrTx/>
                <a:buSzPct val="90000"/>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ARM Template</a:t>
              </a:r>
            </a:p>
          </p:txBody>
        </p:sp>
        <p:sp>
          <p:nvSpPr>
            <p:cNvPr id="62" name="Rectangle 61">
              <a:extLst>
                <a:ext uri="{FF2B5EF4-FFF2-40B4-BE49-F238E27FC236}">
                  <a16:creationId xmlns:a16="http://schemas.microsoft.com/office/drawing/2014/main" id="{600F3ECD-5858-4ACC-B4B0-9A6732E66B48}"/>
                </a:ext>
              </a:extLst>
            </p:cNvPr>
            <p:cNvSpPr/>
            <p:nvPr/>
          </p:nvSpPr>
          <p:spPr>
            <a:xfrm>
              <a:off x="6368474" y="3565090"/>
              <a:ext cx="843990" cy="253916"/>
            </a:xfrm>
            <a:prstGeom prst="rect">
              <a:avLst/>
            </a:prstGeom>
            <a:noFill/>
          </p:spPr>
          <p:txBody>
            <a:bodyPr lIns="182854" tIns="146284" rIns="182854" bIns="146284" anchor="ctr" anchorCtr="0">
              <a:noAutofit/>
            </a:bodyPr>
            <a:lstStyle/>
            <a:p>
              <a:pPr marL="0" marR="0" lvl="0" indent="0" algn="l" defTabSz="914367" rtl="0" eaLnBrk="1" fontAlgn="auto" latinLnBrk="0" hangingPunct="1">
                <a:lnSpc>
                  <a:spcPct val="100000"/>
                </a:lnSpc>
                <a:spcBef>
                  <a:spcPts val="800"/>
                </a:spcBef>
                <a:spcAft>
                  <a:spcPts val="0"/>
                </a:spcAft>
                <a:buClrTx/>
                <a:buSzPct val="90000"/>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APIs</a:t>
              </a:r>
            </a:p>
          </p:txBody>
        </p:sp>
        <p:sp>
          <p:nvSpPr>
            <p:cNvPr id="67" name="DeveloperTools_EC7A" title="Icon of a wrench and a screwdriver">
              <a:extLst>
                <a:ext uri="{FF2B5EF4-FFF2-40B4-BE49-F238E27FC236}">
                  <a16:creationId xmlns:a16="http://schemas.microsoft.com/office/drawing/2014/main" id="{F9324DF4-6518-462D-A811-45BDEBD9F224}"/>
                </a:ext>
              </a:extLst>
            </p:cNvPr>
            <p:cNvSpPr>
              <a:spLocks noChangeAspect="1" noEditPoints="1"/>
            </p:cNvSpPr>
            <p:nvPr/>
          </p:nvSpPr>
          <p:spPr bwMode="auto">
            <a:xfrm>
              <a:off x="6177542" y="3501515"/>
              <a:ext cx="257322" cy="38106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4" name="ShoppingCart_E7BF" title="Icon of a shopping cart">
              <a:extLst>
                <a:ext uri="{FF2B5EF4-FFF2-40B4-BE49-F238E27FC236}">
                  <a16:creationId xmlns:a16="http://schemas.microsoft.com/office/drawing/2014/main" id="{F356D963-B3B7-40D9-986F-273707C5AC77}"/>
                </a:ext>
              </a:extLst>
            </p:cNvPr>
            <p:cNvSpPr>
              <a:spLocks noChangeAspect="1" noEditPoints="1"/>
            </p:cNvSpPr>
            <p:nvPr/>
          </p:nvSpPr>
          <p:spPr bwMode="auto">
            <a:xfrm>
              <a:off x="1285953" y="350916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Trackers_EADF" title="Icon of a clipboard with a checklist on it">
              <a:extLst>
                <a:ext uri="{FF2B5EF4-FFF2-40B4-BE49-F238E27FC236}">
                  <a16:creationId xmlns:a16="http://schemas.microsoft.com/office/drawing/2014/main" id="{27FC8F7D-840C-46E4-AA21-09B83670BBAD}"/>
                </a:ext>
              </a:extLst>
            </p:cNvPr>
            <p:cNvSpPr>
              <a:spLocks noChangeAspect="1" noEditPoints="1"/>
            </p:cNvSpPr>
            <p:nvPr/>
          </p:nvSpPr>
          <p:spPr bwMode="auto">
            <a:xfrm>
              <a:off x="3812690" y="350916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57" name="Oval 56">
            <a:extLst>
              <a:ext uri="{FF2B5EF4-FFF2-40B4-BE49-F238E27FC236}">
                <a16:creationId xmlns:a16="http://schemas.microsoft.com/office/drawing/2014/main" id="{C9C993DA-D981-4E5B-A7E9-1F4F8CAA32A0}"/>
              </a:ext>
            </a:extLst>
          </p:cNvPr>
          <p:cNvSpPr/>
          <p:nvPr/>
        </p:nvSpPr>
        <p:spPr bwMode="auto">
          <a:xfrm>
            <a:off x="713709" y="3912329"/>
            <a:ext cx="361172" cy="355464"/>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0" normalizeH="0" baseline="0" noProof="0">
                <a:ln>
                  <a:noFill/>
                </a:ln>
                <a:solidFill>
                  <a:srgbClr val="FFFFFF"/>
                </a:solidFill>
                <a:effectLst/>
                <a:uLnTx/>
                <a:uFillTx/>
                <a:latin typeface="Segoe UI"/>
                <a:ea typeface="+mn-ea"/>
                <a:cs typeface="Segoe UI" pitchFamily="34" charset="0"/>
              </a:rPr>
              <a:t>2</a:t>
            </a:r>
          </a:p>
        </p:txBody>
      </p:sp>
      <p:sp>
        <p:nvSpPr>
          <p:cNvPr id="58" name="Oval 57">
            <a:extLst>
              <a:ext uri="{FF2B5EF4-FFF2-40B4-BE49-F238E27FC236}">
                <a16:creationId xmlns:a16="http://schemas.microsoft.com/office/drawing/2014/main" id="{668DB51B-3386-4AAD-8206-75660DB9E21D}"/>
              </a:ext>
            </a:extLst>
          </p:cNvPr>
          <p:cNvSpPr/>
          <p:nvPr/>
        </p:nvSpPr>
        <p:spPr bwMode="auto">
          <a:xfrm>
            <a:off x="713709" y="2809941"/>
            <a:ext cx="361172" cy="355464"/>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0" normalizeH="0" baseline="0" noProof="0">
                <a:ln>
                  <a:noFill/>
                </a:ln>
                <a:solidFill>
                  <a:srgbClr val="FFFFFF"/>
                </a:solidFill>
                <a:effectLst/>
                <a:uLnTx/>
                <a:uFillTx/>
                <a:latin typeface="Segoe UI"/>
                <a:ea typeface="+mn-ea"/>
                <a:cs typeface="Segoe UI" pitchFamily="34" charset="0"/>
              </a:rPr>
              <a:t>3</a:t>
            </a:r>
          </a:p>
        </p:txBody>
      </p:sp>
      <p:grpSp>
        <p:nvGrpSpPr>
          <p:cNvPr id="27" name="Group 26">
            <a:extLst>
              <a:ext uri="{FF2B5EF4-FFF2-40B4-BE49-F238E27FC236}">
                <a16:creationId xmlns:a16="http://schemas.microsoft.com/office/drawing/2014/main" id="{4ECF722A-B390-49B5-9409-146B28CFFD36}"/>
              </a:ext>
              <a:ext uri="{C183D7F6-B498-43B3-948B-1728B52AA6E4}">
                <adec:decorative xmlns:adec="http://schemas.microsoft.com/office/drawing/2017/decorative" val="1"/>
              </a:ext>
            </a:extLst>
          </p:cNvPr>
          <p:cNvGrpSpPr/>
          <p:nvPr/>
        </p:nvGrpSpPr>
        <p:grpSpPr>
          <a:xfrm>
            <a:off x="1041688" y="4825368"/>
            <a:ext cx="10645991" cy="922478"/>
            <a:chOff x="1062575" y="5219221"/>
            <a:chExt cx="10859465" cy="940976"/>
          </a:xfrm>
        </p:grpSpPr>
        <p:sp>
          <p:nvSpPr>
            <p:cNvPr id="8" name="Rectangle 7">
              <a:extLst>
                <a:ext uri="{FF2B5EF4-FFF2-40B4-BE49-F238E27FC236}">
                  <a16:creationId xmlns:a16="http://schemas.microsoft.com/office/drawing/2014/main" id="{638F125E-5363-4E66-94D9-0D1DD7A5E92F}"/>
                </a:ext>
              </a:extLst>
            </p:cNvPr>
            <p:cNvSpPr/>
            <p:nvPr/>
          </p:nvSpPr>
          <p:spPr bwMode="auto">
            <a:xfrm>
              <a:off x="1062575" y="5219221"/>
              <a:ext cx="10859465" cy="6980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50" b="1" i="0" u="none" strike="noStrike" kern="1200" cap="none" spc="0" normalizeH="0" baseline="0" noProof="0">
                  <a:ln>
                    <a:noFill/>
                  </a:ln>
                  <a:solidFill>
                    <a:srgbClr val="0078D3"/>
                  </a:solidFill>
                  <a:effectLst/>
                  <a:uLnTx/>
                  <a:uFillTx/>
                  <a:latin typeface="Segoe UI Semibold"/>
                  <a:ea typeface="Segoe UI" pitchFamily="34" charset="0"/>
                  <a:cs typeface="Segoe UI"/>
                </a:rPr>
                <a:t>Azure Delegated Resource Management foundational</a:t>
              </a:r>
              <a:r>
                <a:rPr kumimoji="0" lang="en-US" sz="1750" b="1" i="0" u="none" strike="noStrike" kern="1200" cap="none" spc="0" normalizeH="0" baseline="0" noProof="0" dirty="0">
                  <a:ln>
                    <a:noFill/>
                  </a:ln>
                  <a:solidFill>
                    <a:srgbClr val="0078D3"/>
                  </a:solidFill>
                  <a:effectLst/>
                  <a:uLnTx/>
                  <a:uFillTx/>
                  <a:latin typeface="Segoe UI Semibold"/>
                  <a:ea typeface="Segoe UI" pitchFamily="34" charset="0"/>
                  <a:cs typeface="Segoe UI"/>
                </a:rPr>
                <a:t> fabric – it uses the Managed Services RP</a:t>
              </a:r>
            </a:p>
          </p:txBody>
        </p:sp>
        <p:sp>
          <p:nvSpPr>
            <p:cNvPr id="73" name="TextBox 72">
              <a:extLst>
                <a:ext uri="{FF2B5EF4-FFF2-40B4-BE49-F238E27FC236}">
                  <a16:creationId xmlns:a16="http://schemas.microsoft.com/office/drawing/2014/main" id="{C8A1A9C9-1CB7-4CB3-A65E-A9073A29AE4A}"/>
                </a:ext>
              </a:extLst>
            </p:cNvPr>
            <p:cNvSpPr txBox="1"/>
            <p:nvPr/>
          </p:nvSpPr>
          <p:spPr>
            <a:xfrm>
              <a:off x="1596963" y="5850359"/>
              <a:ext cx="2706285" cy="253916"/>
            </a:xfrm>
            <a:prstGeom prst="rect">
              <a:avLst/>
            </a:prstGeom>
            <a:noFill/>
          </p:spPr>
          <p:txBody>
            <a:bodyPr lIns="182854" tIns="146284" rIns="182854" bIns="146284" anchor="ctr" anchorCtr="0">
              <a:noAutofit/>
            </a:bodyPr>
            <a:lstStyle>
              <a:defPPr>
                <a:defRPr lang="en-US"/>
              </a:defPPr>
              <a:lvl1pPr marR="0" lvl="0" indent="0" algn="ctr" fontAlgn="auto">
                <a:lnSpc>
                  <a:spcPct val="100000"/>
                </a:lnSpc>
                <a:spcBef>
                  <a:spcPts val="816"/>
                </a:spcBef>
                <a:spcAft>
                  <a:spcPts val="0"/>
                </a:spcAft>
                <a:buClrTx/>
                <a:buSzPct val="90000"/>
                <a:buFont typeface="Wingdings" panose="05000000000000000000" pitchFamily="2" charset="2"/>
                <a:buNone/>
                <a:tabLst/>
                <a:defRPr kumimoji="0" sz="1050" b="0" i="0" u="none" strike="noStrike" kern="0" cap="none" spc="0" normalizeH="0" baseline="0">
                  <a:ln>
                    <a:noFill/>
                  </a:ln>
                  <a:gradFill>
                    <a:gsLst>
                      <a:gs pos="2917">
                        <a:srgbClr val="3C3C41"/>
                      </a:gs>
                      <a:gs pos="100000">
                        <a:srgbClr val="3C3C41"/>
                      </a:gs>
                    </a:gsLst>
                    <a:lin ang="5400000" scaled="0"/>
                  </a:gradFill>
                  <a:effectLst/>
                  <a:uLnTx/>
                  <a:uFillTx/>
                  <a:latin typeface="Segoe UI Semibold"/>
                  <a:cs typeface="Segoe UI"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Azure Resource Manager (ARM)</a:t>
              </a:r>
            </a:p>
          </p:txBody>
        </p:sp>
        <p:sp>
          <p:nvSpPr>
            <p:cNvPr id="74" name="Rectangle 73">
              <a:extLst>
                <a:ext uri="{FF2B5EF4-FFF2-40B4-BE49-F238E27FC236}">
                  <a16:creationId xmlns:a16="http://schemas.microsoft.com/office/drawing/2014/main" id="{7B6DE2C8-DC57-4F5B-B6CC-2DBFD599D84E}"/>
                </a:ext>
              </a:extLst>
            </p:cNvPr>
            <p:cNvSpPr/>
            <p:nvPr/>
          </p:nvSpPr>
          <p:spPr bwMode="auto">
            <a:xfrm>
              <a:off x="4989483" y="5850359"/>
              <a:ext cx="1385852" cy="253916"/>
            </a:xfrm>
            <a:prstGeom prst="rect">
              <a:avLst/>
            </a:prstGeom>
            <a:noFill/>
          </p:spPr>
          <p:txBody>
            <a:bodyPr lIns="182854" tIns="146284" rIns="182854" bIns="146284" anchor="ctr" anchorCtr="0">
              <a:noAutofit/>
            </a:bodyPr>
            <a:lstStyle/>
            <a:p>
              <a:pPr marL="0" marR="0" lvl="0" indent="0" algn="l" defTabSz="914367" rtl="0" eaLnBrk="1" fontAlgn="auto" latinLnBrk="0" hangingPunct="1">
                <a:lnSpc>
                  <a:spcPct val="100000"/>
                </a:lnSpc>
                <a:spcBef>
                  <a:spcPts val="800"/>
                </a:spcBef>
                <a:spcAft>
                  <a:spcPts val="0"/>
                </a:spcAft>
                <a:buClrTx/>
                <a:buSzPct val="90000"/>
                <a:buFontTx/>
                <a:buNone/>
                <a:tabLst/>
                <a:defRPr/>
              </a:pPr>
              <a:r>
                <a:rPr kumimoji="0" lang="en-US" sz="1029" b="0" i="0" u="none" strike="noStrike" kern="0" cap="none" spc="0" normalizeH="0" baseline="0" noProof="0">
                  <a:ln>
                    <a:noFill/>
                  </a:ln>
                  <a:solidFill>
                    <a:srgbClr val="3C3C41"/>
                  </a:solidFill>
                  <a:effectLst/>
                  <a:uLnTx/>
                  <a:uFillTx/>
                  <a:latin typeface="Segoe UI Semibold"/>
                  <a:ea typeface="+mn-ea"/>
                  <a:cs typeface="Segoe UI" pitchFamily="34" charset="0"/>
                </a:rPr>
                <a:t>Azure Identity</a:t>
              </a:r>
            </a:p>
          </p:txBody>
        </p:sp>
        <p:sp>
          <p:nvSpPr>
            <p:cNvPr id="63" name="people_3" title="Icon of a person surrounded by brackets">
              <a:extLst>
                <a:ext uri="{FF2B5EF4-FFF2-40B4-BE49-F238E27FC236}">
                  <a16:creationId xmlns:a16="http://schemas.microsoft.com/office/drawing/2014/main" id="{53DB8E66-E63F-4F3F-BE86-7A3D9044C269}"/>
                </a:ext>
              </a:extLst>
            </p:cNvPr>
            <p:cNvSpPr>
              <a:spLocks noChangeAspect="1" noEditPoints="1"/>
            </p:cNvSpPr>
            <p:nvPr/>
          </p:nvSpPr>
          <p:spPr bwMode="auto">
            <a:xfrm>
              <a:off x="4658833" y="5794437"/>
              <a:ext cx="362859" cy="3657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ID" title="Icon of a person with three stacked lines of text to the right of them">
              <a:extLst>
                <a:ext uri="{FF2B5EF4-FFF2-40B4-BE49-F238E27FC236}">
                  <a16:creationId xmlns:a16="http://schemas.microsoft.com/office/drawing/2014/main" id="{BD991859-178B-43E4-9646-0857CAE50531}"/>
                </a:ext>
              </a:extLst>
            </p:cNvPr>
            <p:cNvSpPr>
              <a:spLocks noChangeAspect="1" noEditPoints="1"/>
            </p:cNvSpPr>
            <p:nvPr/>
          </p:nvSpPr>
          <p:spPr bwMode="auto">
            <a:xfrm>
              <a:off x="1236062" y="584529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5" name="Group 84" descr="AUTOMATED MANAGEMENT&#10;AT SCALE&#10;">
            <a:extLst>
              <a:ext uri="{FF2B5EF4-FFF2-40B4-BE49-F238E27FC236}">
                <a16:creationId xmlns:a16="http://schemas.microsoft.com/office/drawing/2014/main" id="{9D3C64FC-6938-41AC-A0A3-1D95DA2A8644}"/>
              </a:ext>
            </a:extLst>
          </p:cNvPr>
          <p:cNvGrpSpPr/>
          <p:nvPr/>
        </p:nvGrpSpPr>
        <p:grpSpPr>
          <a:xfrm>
            <a:off x="4468239" y="1724739"/>
            <a:ext cx="758624" cy="758624"/>
            <a:chOff x="719377" y="2149976"/>
            <a:chExt cx="955031" cy="955031"/>
          </a:xfrm>
        </p:grpSpPr>
        <p:sp>
          <p:nvSpPr>
            <p:cNvPr id="86" name="Oval 85">
              <a:extLst>
                <a:ext uri="{FF2B5EF4-FFF2-40B4-BE49-F238E27FC236}">
                  <a16:creationId xmlns:a16="http://schemas.microsoft.com/office/drawing/2014/main" id="{E3CA61B2-D194-4B7B-8DFF-B380E12B61E7}"/>
                </a:ext>
                <a:ext uri="{C183D7F6-B498-43B3-948B-1728B52AA6E4}">
                  <adec:decorative xmlns:adec="http://schemas.microsoft.com/office/drawing/2017/decorative" val="0"/>
                </a:ext>
              </a:extLst>
            </p:cNvPr>
            <p:cNvSpPr/>
            <p:nvPr/>
          </p:nvSpPr>
          <p:spPr bwMode="auto">
            <a:xfrm>
              <a:off x="719377" y="2149976"/>
              <a:ext cx="955031" cy="955031"/>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inancial_E7BB" title="Icon of a chart made of vertical lines with a line tracing the top of each, turning into an arrow pointing up">
              <a:extLst>
                <a:ext uri="{FF2B5EF4-FFF2-40B4-BE49-F238E27FC236}">
                  <a16:creationId xmlns:a16="http://schemas.microsoft.com/office/drawing/2014/main" id="{A5496044-D2DA-41EC-86C3-4BA2151A302C}"/>
                </a:ext>
              </a:extLst>
            </p:cNvPr>
            <p:cNvSpPr>
              <a:spLocks noChangeAspect="1" noEditPoints="1"/>
            </p:cNvSpPr>
            <p:nvPr/>
          </p:nvSpPr>
          <p:spPr bwMode="auto">
            <a:xfrm>
              <a:off x="1022192" y="2471652"/>
              <a:ext cx="349402" cy="31167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0" name="Group 29" descr="Lock icon">
            <a:extLst>
              <a:ext uri="{FF2B5EF4-FFF2-40B4-BE49-F238E27FC236}">
                <a16:creationId xmlns:a16="http://schemas.microsoft.com/office/drawing/2014/main" id="{BAD059C0-1AAA-42F6-A47B-6880AC0428F3}"/>
              </a:ext>
            </a:extLst>
          </p:cNvPr>
          <p:cNvGrpSpPr/>
          <p:nvPr/>
        </p:nvGrpSpPr>
        <p:grpSpPr>
          <a:xfrm>
            <a:off x="5715629" y="1724739"/>
            <a:ext cx="758624" cy="758624"/>
            <a:chOff x="4961923" y="1668229"/>
            <a:chExt cx="955031" cy="955031"/>
          </a:xfrm>
        </p:grpSpPr>
        <p:sp>
          <p:nvSpPr>
            <p:cNvPr id="88" name="Oval 87">
              <a:extLst>
                <a:ext uri="{FF2B5EF4-FFF2-40B4-BE49-F238E27FC236}">
                  <a16:creationId xmlns:a16="http://schemas.microsoft.com/office/drawing/2014/main" id="{66A238EC-C215-42C0-B1F4-D4CF0DEC14AC}"/>
                </a:ext>
                <a:ext uri="{C183D7F6-B498-43B3-948B-1728B52AA6E4}">
                  <adec:decorative xmlns:adec="http://schemas.microsoft.com/office/drawing/2017/decorative" val="1"/>
                </a:ext>
              </a:extLst>
            </p:cNvPr>
            <p:cNvSpPr/>
            <p:nvPr/>
          </p:nvSpPr>
          <p:spPr bwMode="auto">
            <a:xfrm>
              <a:off x="4961923" y="1668229"/>
              <a:ext cx="955031" cy="955031"/>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Lock" title="Icon of a padlock">
              <a:extLst>
                <a:ext uri="{FF2B5EF4-FFF2-40B4-BE49-F238E27FC236}">
                  <a16:creationId xmlns:a16="http://schemas.microsoft.com/office/drawing/2014/main" id="{866D3399-6F94-45F6-A25D-34935680810E}"/>
                </a:ext>
              </a:extLst>
            </p:cNvPr>
            <p:cNvSpPr>
              <a:spLocks noChangeAspect="1" noEditPoints="1"/>
            </p:cNvSpPr>
            <p:nvPr/>
          </p:nvSpPr>
          <p:spPr bwMode="auto">
            <a:xfrm>
              <a:off x="5286068" y="1931387"/>
              <a:ext cx="306740" cy="42871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 name="Group 30" descr="Notepad icon">
            <a:extLst>
              <a:ext uri="{FF2B5EF4-FFF2-40B4-BE49-F238E27FC236}">
                <a16:creationId xmlns:a16="http://schemas.microsoft.com/office/drawing/2014/main" id="{E0453328-4796-4C44-9631-4D0B2CD84A83}"/>
              </a:ext>
            </a:extLst>
          </p:cNvPr>
          <p:cNvGrpSpPr/>
          <p:nvPr/>
        </p:nvGrpSpPr>
        <p:grpSpPr>
          <a:xfrm>
            <a:off x="6963019" y="1724739"/>
            <a:ext cx="758624" cy="758624"/>
            <a:chOff x="9173330" y="1668229"/>
            <a:chExt cx="955031" cy="955031"/>
          </a:xfrm>
        </p:grpSpPr>
        <p:sp>
          <p:nvSpPr>
            <p:cNvPr id="90" name="Oval 89">
              <a:extLst>
                <a:ext uri="{FF2B5EF4-FFF2-40B4-BE49-F238E27FC236}">
                  <a16:creationId xmlns:a16="http://schemas.microsoft.com/office/drawing/2014/main" id="{B40D872F-53E5-416C-A96F-142419615461}"/>
                </a:ext>
                <a:ext uri="{C183D7F6-B498-43B3-948B-1728B52AA6E4}">
                  <adec:decorative xmlns:adec="http://schemas.microsoft.com/office/drawing/2017/decorative" val="1"/>
                </a:ext>
              </a:extLst>
            </p:cNvPr>
            <p:cNvSpPr/>
            <p:nvPr/>
          </p:nvSpPr>
          <p:spPr bwMode="auto">
            <a:xfrm>
              <a:off x="9173330" y="1668229"/>
              <a:ext cx="955031" cy="955031"/>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book_2" title="Icon of a book and a pencil">
              <a:extLst>
                <a:ext uri="{FF2B5EF4-FFF2-40B4-BE49-F238E27FC236}">
                  <a16:creationId xmlns:a16="http://schemas.microsoft.com/office/drawing/2014/main" id="{90C4A43E-6DA7-417C-AE35-3D042F498A9C}"/>
                </a:ext>
              </a:extLst>
            </p:cNvPr>
            <p:cNvSpPr>
              <a:spLocks noChangeAspect="1" noEditPoints="1"/>
            </p:cNvSpPr>
            <p:nvPr/>
          </p:nvSpPr>
          <p:spPr bwMode="auto">
            <a:xfrm>
              <a:off x="9460023" y="1971558"/>
              <a:ext cx="381644" cy="348372"/>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00FC09AF-366D-45EA-9A68-E15B4D8BCDC9}"/>
              </a:ext>
            </a:extLst>
          </p:cNvPr>
          <p:cNvSpPr/>
          <p:nvPr/>
        </p:nvSpPr>
        <p:spPr bwMode="auto">
          <a:xfrm>
            <a:off x="455995" y="5976652"/>
            <a:ext cx="11306469" cy="380579"/>
          </a:xfrm>
          <a:prstGeom prst="rect">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a:rPr>
              <a:t>See Lighthouse templates @ </a:t>
            </a:r>
            <a:r>
              <a:rPr kumimoji="0" lang="en-US" sz="1750" b="1" i="0" u="none" strike="noStrike" kern="1200" cap="none" spc="0" normalizeH="0" baseline="0" noProof="0" dirty="0">
                <a:ln>
                  <a:noFill/>
                </a:ln>
                <a:solidFill>
                  <a:srgbClr val="FFFFFF"/>
                </a:solidFill>
                <a:effectLst/>
                <a:uLnTx/>
                <a:uFillTx/>
                <a:latin typeface="Segoe UI"/>
                <a:ea typeface="+mn-ea"/>
                <a:cs typeface="Segoe UI"/>
              </a:rPr>
              <a:t> </a:t>
            </a:r>
            <a:r>
              <a:rPr kumimoji="0" lang="en-CA" sz="1600" b="1" i="0" u="none" strike="noStrike" kern="1200" cap="none" spc="0" normalizeH="0" baseline="0" noProof="0" dirty="0">
                <a:ln>
                  <a:noFill/>
                </a:ln>
                <a:solidFill>
                  <a:srgbClr val="FFFFFF"/>
                </a:solidFill>
                <a:effectLst/>
                <a:uLnTx/>
                <a:uFillTx/>
                <a:latin typeface="Segoe UI"/>
                <a:ea typeface="+mn-ea"/>
                <a:hlinkClick r:id="rId3">
                  <a:extLst>
                    <a:ext uri="{A12FA001-AC4F-418D-AE19-62706E023703}">
                      <ahyp:hlinkClr xmlns:ahyp="http://schemas.microsoft.com/office/drawing/2018/hyperlinkcolor" val="tx"/>
                    </a:ext>
                  </a:extLst>
                </a:hlinkClick>
              </a:rPr>
              <a:t>https://github.com/Azure/Azure-Lighthouse-samples/</a:t>
            </a:r>
            <a:endParaRPr kumimoji="0" lang="en-US" sz="1750" b="1"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49718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1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2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par>
                                <p:cTn id="22" presetID="1" presetClass="entr" presetSubtype="0" fill="hold" grpId="0" nodeType="withEffect">
                                  <p:stCondLst>
                                    <p:cond delay="250"/>
                                  </p:stCondLst>
                                  <p:childTnLst>
                                    <p:set>
                                      <p:cBhvr>
                                        <p:cTn id="23" dur="1" fill="hold">
                                          <p:stCondLst>
                                            <p:cond delay="0"/>
                                          </p:stCondLst>
                                        </p:cTn>
                                        <p:tgtEl>
                                          <p:spTgt spid="19"/>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250" fill="hold"/>
                                        <p:tgtEl>
                                          <p:spTgt spid="19"/>
                                        </p:tgtEl>
                                      </p:cBhvr>
                                      <p:by x="0" y="0"/>
                                    </p:animScale>
                                  </p:childTnLst>
                                </p:cTn>
                              </p:par>
                              <p:par>
                                <p:cTn id="26" presetID="10" presetClass="entr" presetSubtype="0" fill="hold" nodeType="withEffect">
                                  <p:stCondLst>
                                    <p:cond delay="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42" presetClass="path" presetSubtype="0" decel="100000" fill="hold" nodeType="withEffect">
                                  <p:stCondLst>
                                    <p:cond delay="250"/>
                                  </p:stCondLst>
                                  <p:childTnLst>
                                    <p:animMotion origin="layout" path="M -3.93924E-6 2.86428E-6 L -3.93924E-6 0.01929 " pathEditMode="relative" rAng="0" ptsTypes="AA">
                                      <p:cBhvr>
                                        <p:cTn id="30" dur="500" spd="-100000" fill="hold"/>
                                        <p:tgtEl>
                                          <p:spTgt spid="27"/>
                                        </p:tgtEl>
                                        <p:attrNameLst>
                                          <p:attrName>ppt_x</p:attrName>
                                          <p:attrName>ppt_y</p:attrName>
                                        </p:attrNameLst>
                                      </p:cBhvr>
                                      <p:rCtr x="0" y="953"/>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1" presetClass="entr" presetSubtype="0" fill="hold" grpId="0" nodeType="withEffect">
                                  <p:stCondLst>
                                    <p:cond delay="250"/>
                                  </p:stCondLst>
                                  <p:childTnLst>
                                    <p:set>
                                      <p:cBhvr>
                                        <p:cTn id="37" dur="1" fill="hold">
                                          <p:stCondLst>
                                            <p:cond delay="0"/>
                                          </p:stCondLst>
                                        </p:cTn>
                                        <p:tgtEl>
                                          <p:spTgt spid="57"/>
                                        </p:tgtEl>
                                        <p:attrNameLst>
                                          <p:attrName>style.visibility</p:attrName>
                                        </p:attrNameLst>
                                      </p:cBhvr>
                                      <p:to>
                                        <p:strVal val="visible"/>
                                      </p:to>
                                    </p:set>
                                  </p:childTnLst>
                                </p:cTn>
                              </p:par>
                              <p:par>
                                <p:cTn id="38" presetID="6" presetClass="emph" presetSubtype="0" accel="100000" autoRev="1" fill="hold" grpId="1" nodeType="withEffect">
                                  <p:stCondLst>
                                    <p:cond delay="0"/>
                                  </p:stCondLst>
                                  <p:childTnLst>
                                    <p:animScale>
                                      <p:cBhvr>
                                        <p:cTn id="39" dur="250" fill="hold"/>
                                        <p:tgtEl>
                                          <p:spTgt spid="57"/>
                                        </p:tgtEl>
                                      </p:cBhvr>
                                      <p:by x="0" y="0"/>
                                    </p:animScale>
                                  </p:childTnLst>
                                </p:cTn>
                              </p:par>
                              <p:par>
                                <p:cTn id="40" presetID="10" presetClass="entr" presetSubtype="0" fill="hold" nodeType="withEffect">
                                  <p:stCondLst>
                                    <p:cond delay="25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250"/>
                                        <p:tgtEl>
                                          <p:spTgt spid="28"/>
                                        </p:tgtEl>
                                      </p:cBhvr>
                                    </p:animEffect>
                                  </p:childTnLst>
                                </p:cTn>
                              </p:par>
                              <p:par>
                                <p:cTn id="43" presetID="42" presetClass="path" presetSubtype="0" decel="100000" fill="hold" nodeType="withEffect">
                                  <p:stCondLst>
                                    <p:cond delay="250"/>
                                  </p:stCondLst>
                                  <p:childTnLst>
                                    <p:animMotion origin="layout" path="M 2.12663E-6 -3.91739E-6 L 2.12663E-6 0.01907 " pathEditMode="relative" rAng="0" ptsTypes="AA">
                                      <p:cBhvr>
                                        <p:cTn id="44" dur="500" spd="-100000" fill="hold"/>
                                        <p:tgtEl>
                                          <p:spTgt spid="28"/>
                                        </p:tgtEl>
                                        <p:attrNameLst>
                                          <p:attrName>ppt_x</p:attrName>
                                          <p:attrName>ppt_y</p:attrName>
                                        </p:attrNameLst>
                                      </p:cBhvr>
                                      <p:rCtr x="0" y="953"/>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1" presetClass="entr" presetSubtype="0" fill="hold" grpId="0" nodeType="withEffect">
                                  <p:stCondLst>
                                    <p:cond delay="250"/>
                                  </p:stCondLst>
                                  <p:childTnLst>
                                    <p:set>
                                      <p:cBhvr>
                                        <p:cTn id="51" dur="1" fill="hold">
                                          <p:stCondLst>
                                            <p:cond delay="0"/>
                                          </p:stCondLst>
                                        </p:cTn>
                                        <p:tgtEl>
                                          <p:spTgt spid="58"/>
                                        </p:tgtEl>
                                        <p:attrNameLst>
                                          <p:attrName>style.visibility</p:attrName>
                                        </p:attrNameLst>
                                      </p:cBhvr>
                                      <p:to>
                                        <p:strVal val="visible"/>
                                      </p:to>
                                    </p:set>
                                  </p:childTnLst>
                                </p:cTn>
                              </p:par>
                              <p:par>
                                <p:cTn id="52" presetID="6" presetClass="emph" presetSubtype="0" accel="100000" autoRev="1" fill="hold" grpId="1" nodeType="withEffect">
                                  <p:stCondLst>
                                    <p:cond delay="0"/>
                                  </p:stCondLst>
                                  <p:childTnLst>
                                    <p:animScale>
                                      <p:cBhvr>
                                        <p:cTn id="53" dur="250" fill="hold"/>
                                        <p:tgtEl>
                                          <p:spTgt spid="58"/>
                                        </p:tgtEl>
                                      </p:cBhvr>
                                      <p:by x="0" y="0"/>
                                    </p:animScale>
                                  </p:childTnLst>
                                </p:cTn>
                              </p:par>
                              <p:par>
                                <p:cTn id="54" presetID="10" presetClass="entr" presetSubtype="0" fill="hold" nodeType="withEffect">
                                  <p:stCondLst>
                                    <p:cond delay="25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250"/>
                                        <p:tgtEl>
                                          <p:spTgt spid="29"/>
                                        </p:tgtEl>
                                      </p:cBhvr>
                                    </p:animEffect>
                                  </p:childTnLst>
                                </p:cTn>
                              </p:par>
                              <p:par>
                                <p:cTn id="57" presetID="42" presetClass="path" presetSubtype="0" decel="100000" fill="hold" nodeType="withEffect">
                                  <p:stCondLst>
                                    <p:cond delay="250"/>
                                  </p:stCondLst>
                                  <p:childTnLst>
                                    <p:animMotion origin="layout" path="M -5.94843E-7 1.7567E-6 L -5.94843E-7 0.02042 " pathEditMode="relative" rAng="0" ptsTypes="AA">
                                      <p:cBhvr>
                                        <p:cTn id="58" dur="500" spd="-100000" fill="hold"/>
                                        <p:tgtEl>
                                          <p:spTgt spid="29"/>
                                        </p:tgtEl>
                                        <p:attrNameLst>
                                          <p:attrName>ppt_x</p:attrName>
                                          <p:attrName>ppt_y</p:attrName>
                                        </p:attrNameLst>
                                      </p:cBhvr>
                                      <p:rCtr x="0" y="1021"/>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animBg="1"/>
      <p:bldP spid="56" grpId="0" animBg="1"/>
      <p:bldP spid="49" grpId="0" animBg="1"/>
      <p:bldP spid="19" grpId="0" animBg="1"/>
      <p:bldP spid="19" grpId="1" animBg="1"/>
      <p:bldP spid="57" grpId="0" animBg="1"/>
      <p:bldP spid="57" grpId="1" animBg="1"/>
      <p:bldP spid="58" grpId="0" animBg="1"/>
      <p:bldP spid="58" grpId="1"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C4CC9-891A-364E-83FA-4162FED15C2E}"/>
              </a:ext>
            </a:extLst>
          </p:cNvPr>
          <p:cNvSpPr>
            <a:spLocks noGrp="1"/>
          </p:cNvSpPr>
          <p:nvPr>
            <p:ph type="title"/>
          </p:nvPr>
        </p:nvSpPr>
        <p:spPr>
          <a:xfrm>
            <a:off x="347907" y="117975"/>
            <a:ext cx="11614572" cy="397545"/>
          </a:xfrm>
        </p:spPr>
        <p:txBody>
          <a:bodyPr/>
          <a:lstStyle/>
          <a:p>
            <a:r>
              <a:rPr lang="en-US" dirty="0"/>
              <a:t>Azure Lighthouse templates &amp; parameters for offering Managed Services.</a:t>
            </a:r>
          </a:p>
        </p:txBody>
      </p:sp>
      <p:sp>
        <p:nvSpPr>
          <p:cNvPr id="4" name="Rectangle 3">
            <a:extLst>
              <a:ext uri="{FF2B5EF4-FFF2-40B4-BE49-F238E27FC236}">
                <a16:creationId xmlns:a16="http://schemas.microsoft.com/office/drawing/2014/main" id="{C38937D9-A222-5E46-A3D0-B78362302BFD}"/>
              </a:ext>
            </a:extLst>
          </p:cNvPr>
          <p:cNvSpPr/>
          <p:nvPr/>
        </p:nvSpPr>
        <p:spPr>
          <a:xfrm>
            <a:off x="5860832" y="6151678"/>
            <a:ext cx="5139099" cy="369332"/>
          </a:xfrm>
          <a:prstGeom prst="rect">
            <a:avLst/>
          </a:prstGeom>
        </p:spPr>
        <p:txBody>
          <a:bodyPr wrap="none">
            <a:spAutoFit/>
          </a:bodyPr>
          <a:lstStyle/>
          <a:p>
            <a:r>
              <a:rPr lang="en-CA" dirty="0">
                <a:hlinkClick r:id="rId2"/>
              </a:rPr>
              <a:t>https://github.com/Azure/Azure-Lighthouse-samples</a:t>
            </a:r>
            <a:endParaRPr lang="en-US" dirty="0"/>
          </a:p>
        </p:txBody>
      </p:sp>
      <p:sp>
        <p:nvSpPr>
          <p:cNvPr id="5" name="Rectangle 4">
            <a:extLst>
              <a:ext uri="{FF2B5EF4-FFF2-40B4-BE49-F238E27FC236}">
                <a16:creationId xmlns:a16="http://schemas.microsoft.com/office/drawing/2014/main" id="{48CBF978-D768-5A49-A7E3-29EDC6C099D3}"/>
              </a:ext>
            </a:extLst>
          </p:cNvPr>
          <p:cNvSpPr/>
          <p:nvPr/>
        </p:nvSpPr>
        <p:spPr>
          <a:xfrm>
            <a:off x="0" y="5387075"/>
            <a:ext cx="5968878" cy="369332"/>
          </a:xfrm>
          <a:prstGeom prst="rect">
            <a:avLst/>
          </a:prstGeom>
        </p:spPr>
        <p:txBody>
          <a:bodyPr wrap="none">
            <a:spAutoFit/>
          </a:bodyPr>
          <a:lstStyle/>
          <a:p>
            <a:r>
              <a:rPr lang="en-CA" dirty="0">
                <a:hlinkClick r:id="rId3"/>
              </a:rPr>
              <a:t>https://docs.microsoft.com/en-us/azure/lighthouse/overview</a:t>
            </a:r>
            <a:endParaRPr lang="en-US" dirty="0"/>
          </a:p>
        </p:txBody>
      </p:sp>
      <p:graphicFrame>
        <p:nvGraphicFramePr>
          <p:cNvPr id="6" name="Table 5">
            <a:extLst>
              <a:ext uri="{FF2B5EF4-FFF2-40B4-BE49-F238E27FC236}">
                <a16:creationId xmlns:a16="http://schemas.microsoft.com/office/drawing/2014/main" id="{F4ED424E-5676-754F-9547-0133F062B02C}"/>
              </a:ext>
            </a:extLst>
          </p:cNvPr>
          <p:cNvGraphicFramePr>
            <a:graphicFrameLocks noGrp="1"/>
          </p:cNvGraphicFramePr>
          <p:nvPr>
            <p:extLst>
              <p:ext uri="{D42A27DB-BD31-4B8C-83A1-F6EECF244321}">
                <p14:modId xmlns:p14="http://schemas.microsoft.com/office/powerpoint/2010/main" val="2799592081"/>
              </p:ext>
            </p:extLst>
          </p:nvPr>
        </p:nvGraphicFramePr>
        <p:xfrm>
          <a:off x="347907" y="822580"/>
          <a:ext cx="5387458" cy="4257434"/>
        </p:xfrm>
        <a:graphic>
          <a:graphicData uri="http://schemas.openxmlformats.org/drawingml/2006/table">
            <a:tbl>
              <a:tblPr/>
              <a:tblGrid>
                <a:gridCol w="2693729">
                  <a:extLst>
                    <a:ext uri="{9D8B030D-6E8A-4147-A177-3AD203B41FA5}">
                      <a16:colId xmlns:a16="http://schemas.microsoft.com/office/drawing/2014/main" val="138485597"/>
                    </a:ext>
                  </a:extLst>
                </a:gridCol>
                <a:gridCol w="2693729">
                  <a:extLst>
                    <a:ext uri="{9D8B030D-6E8A-4147-A177-3AD203B41FA5}">
                      <a16:colId xmlns:a16="http://schemas.microsoft.com/office/drawing/2014/main" val="1652267243"/>
                    </a:ext>
                  </a:extLst>
                </a:gridCol>
              </a:tblGrid>
              <a:tr h="297649">
                <a:tc>
                  <a:txBody>
                    <a:bodyPr/>
                    <a:lstStyle/>
                    <a:p>
                      <a:pPr algn="l" fontAlgn="b"/>
                      <a:r>
                        <a:rPr lang="en-CA" sz="1400" b="1" dirty="0">
                          <a:effectLst/>
                          <a:latin typeface="Calibri" panose="020F0502020204030204" pitchFamily="34" charset="0"/>
                          <a:cs typeface="Calibri" panose="020F0502020204030204" pitchFamily="34" charset="0"/>
                        </a:rPr>
                        <a:t>Field:</a:t>
                      </a:r>
                    </a:p>
                  </a:txBody>
                  <a:tcPr marL="50164" marR="50164" marT="37623" marB="3762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400" b="1" dirty="0">
                          <a:effectLst/>
                          <a:latin typeface="Calibri" panose="020F0502020204030204" pitchFamily="34" charset="0"/>
                          <a:cs typeface="Calibri" panose="020F0502020204030204" pitchFamily="34" charset="0"/>
                        </a:rPr>
                        <a:t>Definition:</a:t>
                      </a:r>
                    </a:p>
                  </a:txBody>
                  <a:tcPr marL="50164" marR="50164" marT="37623" marB="3762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4718174"/>
                  </a:ext>
                </a:extLst>
              </a:tr>
              <a:tr h="866389">
                <a:tc>
                  <a:txBody>
                    <a:bodyPr/>
                    <a:lstStyle/>
                    <a:p>
                      <a:pPr algn="l" fontAlgn="t"/>
                      <a:r>
                        <a:rPr lang="en-CA" sz="1400" b="1" dirty="0" err="1">
                          <a:effectLst/>
                          <a:latin typeface="Calibri" panose="020F0502020204030204" pitchFamily="34" charset="0"/>
                          <a:cs typeface="Calibri" panose="020F0502020204030204" pitchFamily="34" charset="0"/>
                        </a:rPr>
                        <a:t>mspOfferName</a:t>
                      </a:r>
                      <a:endParaRPr lang="en-CA" sz="1400" dirty="0">
                        <a:effectLst/>
                        <a:latin typeface="Calibri" panose="020F0502020204030204" pitchFamily="34" charset="0"/>
                        <a:cs typeface="Calibri" panose="020F0502020204030204" pitchFamily="34" charset="0"/>
                      </a:endParaRP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dirty="0">
                          <a:effectLst/>
                          <a:latin typeface="Calibri" panose="020F0502020204030204" pitchFamily="34" charset="0"/>
                          <a:cs typeface="Calibri" panose="020F0502020204030204" pitchFamily="34" charset="0"/>
                        </a:rPr>
                        <a:t>A name describing this definition. This value is displayed to the customer as the title of the offer.</a:t>
                      </a: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38192727"/>
                  </a:ext>
                </a:extLst>
              </a:tr>
              <a:tr h="737739">
                <a:tc>
                  <a:txBody>
                    <a:bodyPr/>
                    <a:lstStyle/>
                    <a:p>
                      <a:pPr algn="l" fontAlgn="t"/>
                      <a:r>
                        <a:rPr lang="en-CA" sz="1400" b="1" dirty="0" err="1">
                          <a:effectLst/>
                          <a:latin typeface="Calibri" panose="020F0502020204030204" pitchFamily="34" charset="0"/>
                          <a:cs typeface="Calibri" panose="020F0502020204030204" pitchFamily="34" charset="0"/>
                        </a:rPr>
                        <a:t>mspOfferDescription</a:t>
                      </a:r>
                      <a:endParaRPr lang="en-CA" sz="1400" dirty="0">
                        <a:effectLst/>
                        <a:latin typeface="Calibri" panose="020F0502020204030204" pitchFamily="34" charset="0"/>
                        <a:cs typeface="Calibri" panose="020F0502020204030204" pitchFamily="34" charset="0"/>
                      </a:endParaRP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a:effectLst/>
                          <a:latin typeface="Calibri" panose="020F0502020204030204" pitchFamily="34" charset="0"/>
                          <a:cs typeface="Calibri" panose="020F0502020204030204" pitchFamily="34" charset="0"/>
                        </a:rPr>
                        <a:t>A brief description of your offer (for example, "Contoso VM management offer").</a:t>
                      </a: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1681847"/>
                  </a:ext>
                </a:extLst>
              </a:tr>
              <a:tr h="297649">
                <a:tc>
                  <a:txBody>
                    <a:bodyPr/>
                    <a:lstStyle/>
                    <a:p>
                      <a:pPr algn="l" fontAlgn="t"/>
                      <a:r>
                        <a:rPr lang="en-CA" sz="1400" b="1">
                          <a:effectLst/>
                          <a:latin typeface="Calibri" panose="020F0502020204030204" pitchFamily="34" charset="0"/>
                          <a:cs typeface="Calibri" panose="020F0502020204030204" pitchFamily="34" charset="0"/>
                        </a:rPr>
                        <a:t>managedByTenantId</a:t>
                      </a:r>
                      <a:endParaRPr lang="en-CA" sz="1400">
                        <a:effectLst/>
                        <a:latin typeface="Calibri" panose="020F0502020204030204" pitchFamily="34" charset="0"/>
                        <a:cs typeface="Calibri" panose="020F0502020204030204" pitchFamily="34" charset="0"/>
                      </a:endParaRP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dirty="0">
                          <a:effectLst/>
                          <a:latin typeface="Calibri" panose="020F0502020204030204" pitchFamily="34" charset="0"/>
                          <a:cs typeface="Calibri" panose="020F0502020204030204" pitchFamily="34" charset="0"/>
                        </a:rPr>
                        <a:t>Your tenant ID.</a:t>
                      </a: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50490053"/>
                  </a:ext>
                </a:extLst>
              </a:tr>
              <a:tr h="2058008">
                <a:tc>
                  <a:txBody>
                    <a:bodyPr/>
                    <a:lstStyle/>
                    <a:p>
                      <a:pPr algn="l" fontAlgn="t"/>
                      <a:r>
                        <a:rPr lang="en-CA" sz="1400" b="1" dirty="0">
                          <a:effectLst/>
                          <a:latin typeface="Calibri" panose="020F0502020204030204" pitchFamily="34" charset="0"/>
                          <a:cs typeface="Calibri" panose="020F0502020204030204" pitchFamily="34" charset="0"/>
                        </a:rPr>
                        <a:t>authorizations</a:t>
                      </a:r>
                      <a:endParaRPr lang="en-CA" sz="1400" dirty="0">
                        <a:effectLst/>
                        <a:latin typeface="Calibri" panose="020F0502020204030204" pitchFamily="34" charset="0"/>
                        <a:cs typeface="Calibri" panose="020F0502020204030204" pitchFamily="34" charset="0"/>
                      </a:endParaRP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dirty="0">
                          <a:effectLst/>
                          <a:latin typeface="Calibri" panose="020F0502020204030204" pitchFamily="34" charset="0"/>
                          <a:cs typeface="Calibri" panose="020F0502020204030204" pitchFamily="34" charset="0"/>
                        </a:rPr>
                        <a:t>The </a:t>
                      </a:r>
                      <a:r>
                        <a:rPr lang="en-CA" sz="1400" b="1" dirty="0" err="1">
                          <a:effectLst/>
                          <a:latin typeface="Calibri" panose="020F0502020204030204" pitchFamily="34" charset="0"/>
                          <a:cs typeface="Calibri" panose="020F0502020204030204" pitchFamily="34" charset="0"/>
                        </a:rPr>
                        <a:t>principalId</a:t>
                      </a:r>
                      <a:r>
                        <a:rPr lang="en-CA" sz="1400" dirty="0">
                          <a:effectLst/>
                          <a:latin typeface="Calibri" panose="020F0502020204030204" pitchFamily="34" charset="0"/>
                          <a:cs typeface="Calibri" panose="020F0502020204030204" pitchFamily="34" charset="0"/>
                        </a:rPr>
                        <a:t> values for the users/groups/SPNs from your tenant, each with a </a:t>
                      </a:r>
                      <a:r>
                        <a:rPr lang="en-CA" sz="1400" b="1" dirty="0" err="1">
                          <a:effectLst/>
                          <a:latin typeface="Calibri" panose="020F0502020204030204" pitchFamily="34" charset="0"/>
                          <a:cs typeface="Calibri" panose="020F0502020204030204" pitchFamily="34" charset="0"/>
                        </a:rPr>
                        <a:t>principalIdDisplayName</a:t>
                      </a:r>
                      <a:r>
                        <a:rPr lang="en-CA" sz="1400" dirty="0">
                          <a:effectLst/>
                          <a:latin typeface="Calibri" panose="020F0502020204030204" pitchFamily="34" charset="0"/>
                          <a:cs typeface="Calibri" panose="020F0502020204030204" pitchFamily="34" charset="0"/>
                        </a:rPr>
                        <a:t> to help your customer understand the purpose of the authorization, and mapped to a built-in </a:t>
                      </a:r>
                      <a:r>
                        <a:rPr lang="en-CA" sz="1400" b="1" dirty="0" err="1">
                          <a:effectLst/>
                          <a:highlight>
                            <a:srgbClr val="FFFF00"/>
                          </a:highlight>
                          <a:latin typeface="Calibri" panose="020F0502020204030204" pitchFamily="34" charset="0"/>
                          <a:cs typeface="Calibri" panose="020F0502020204030204" pitchFamily="34" charset="0"/>
                        </a:rPr>
                        <a:t>roleDefinitionId</a:t>
                      </a:r>
                      <a:r>
                        <a:rPr lang="en-CA" sz="1400" dirty="0">
                          <a:effectLst/>
                          <a:latin typeface="Calibri" panose="020F0502020204030204" pitchFamily="34" charset="0"/>
                          <a:cs typeface="Calibri" panose="020F0502020204030204" pitchFamily="34" charset="0"/>
                        </a:rPr>
                        <a:t> value to specify the level of access (RBAC role)</a:t>
                      </a: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26839721"/>
                  </a:ext>
                </a:extLst>
              </a:tr>
            </a:tbl>
          </a:graphicData>
        </a:graphic>
      </p:graphicFrame>
      <p:graphicFrame>
        <p:nvGraphicFramePr>
          <p:cNvPr id="7" name="Table 6">
            <a:extLst>
              <a:ext uri="{FF2B5EF4-FFF2-40B4-BE49-F238E27FC236}">
                <a16:creationId xmlns:a16="http://schemas.microsoft.com/office/drawing/2014/main" id="{1751E145-DA6D-8749-A880-0CDC21971EE5}"/>
              </a:ext>
            </a:extLst>
          </p:cNvPr>
          <p:cNvGraphicFramePr>
            <a:graphicFrameLocks noGrp="1"/>
          </p:cNvGraphicFramePr>
          <p:nvPr>
            <p:extLst>
              <p:ext uri="{D42A27DB-BD31-4B8C-83A1-F6EECF244321}">
                <p14:modId xmlns:p14="http://schemas.microsoft.com/office/powerpoint/2010/main" val="4133745816"/>
              </p:ext>
            </p:extLst>
          </p:nvPr>
        </p:nvGraphicFramePr>
        <p:xfrm>
          <a:off x="6456637" y="822580"/>
          <a:ext cx="5643156" cy="4203361"/>
        </p:xfrm>
        <a:graphic>
          <a:graphicData uri="http://schemas.openxmlformats.org/drawingml/2006/table">
            <a:tbl>
              <a:tblPr/>
              <a:tblGrid>
                <a:gridCol w="1655690">
                  <a:extLst>
                    <a:ext uri="{9D8B030D-6E8A-4147-A177-3AD203B41FA5}">
                      <a16:colId xmlns:a16="http://schemas.microsoft.com/office/drawing/2014/main" val="3750012041"/>
                    </a:ext>
                  </a:extLst>
                </a:gridCol>
                <a:gridCol w="2106414">
                  <a:extLst>
                    <a:ext uri="{9D8B030D-6E8A-4147-A177-3AD203B41FA5}">
                      <a16:colId xmlns:a16="http://schemas.microsoft.com/office/drawing/2014/main" val="1950143116"/>
                    </a:ext>
                  </a:extLst>
                </a:gridCol>
                <a:gridCol w="1881052">
                  <a:extLst>
                    <a:ext uri="{9D8B030D-6E8A-4147-A177-3AD203B41FA5}">
                      <a16:colId xmlns:a16="http://schemas.microsoft.com/office/drawing/2014/main" val="2331672912"/>
                    </a:ext>
                  </a:extLst>
                </a:gridCol>
              </a:tblGrid>
              <a:tr h="723999">
                <a:tc>
                  <a:txBody>
                    <a:bodyPr/>
                    <a:lstStyle/>
                    <a:p>
                      <a:pPr algn="l" fontAlgn="b"/>
                      <a:r>
                        <a:rPr lang="en-CA" sz="1400" b="1" dirty="0">
                          <a:effectLst/>
                          <a:latin typeface="Calibri" panose="020F0502020204030204" pitchFamily="34" charset="0"/>
                          <a:cs typeface="Calibri" panose="020F0502020204030204" pitchFamily="34" charset="0"/>
                        </a:rPr>
                        <a:t>To onboard this:</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400" b="1" dirty="0">
                          <a:effectLst/>
                          <a:latin typeface="Calibri" panose="020F0502020204030204" pitchFamily="34" charset="0"/>
                          <a:cs typeface="Calibri" panose="020F0502020204030204" pitchFamily="34" charset="0"/>
                        </a:rPr>
                        <a:t>Use this Azure Resource Manager template:</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400" b="1" dirty="0">
                          <a:effectLst/>
                          <a:latin typeface="Calibri" panose="020F0502020204030204" pitchFamily="34" charset="0"/>
                          <a:cs typeface="Calibri" panose="020F0502020204030204" pitchFamily="34" charset="0"/>
                        </a:rPr>
                        <a:t>And modify this parameter file:</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456522501"/>
                  </a:ext>
                </a:extLst>
              </a:tr>
              <a:tr h="723999">
                <a:tc>
                  <a:txBody>
                    <a:bodyPr/>
                    <a:lstStyle/>
                    <a:p>
                      <a:pPr algn="l" fontAlgn="t"/>
                      <a:r>
                        <a:rPr lang="en-CA" sz="1400" b="1" dirty="0">
                          <a:effectLst/>
                          <a:latin typeface="Calibri" panose="020F0502020204030204" pitchFamily="34" charset="0"/>
                          <a:cs typeface="Calibri" panose="020F0502020204030204" pitchFamily="34" charset="0"/>
                        </a:rPr>
                        <a:t>Subscription</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4"/>
                        </a:rPr>
                        <a:t>delegatedResourceManagement.json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5"/>
                        </a:rPr>
                        <a:t>delegatedResourceManagement.parameters.json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1602842"/>
                  </a:ext>
                </a:extLst>
              </a:tr>
              <a:tr h="723999">
                <a:tc>
                  <a:txBody>
                    <a:bodyPr/>
                    <a:lstStyle/>
                    <a:p>
                      <a:pPr algn="l" fontAlgn="t"/>
                      <a:r>
                        <a:rPr lang="en-CA" sz="1400" b="1" dirty="0">
                          <a:effectLst/>
                          <a:latin typeface="Calibri" panose="020F0502020204030204" pitchFamily="34" charset="0"/>
                          <a:cs typeface="Calibri" panose="020F0502020204030204" pitchFamily="34" charset="0"/>
                        </a:rPr>
                        <a:t>Resource group</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6"/>
                        </a:rPr>
                        <a:t>rgDelegatedResourceManagement.json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7"/>
                        </a:rPr>
                        <a:t>rgDelegatedResourceManagement.parameters.json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00526519"/>
                  </a:ext>
                </a:extLst>
              </a:tr>
              <a:tr h="978047">
                <a:tc>
                  <a:txBody>
                    <a:bodyPr/>
                    <a:lstStyle/>
                    <a:p>
                      <a:pPr algn="l" fontAlgn="t"/>
                      <a:r>
                        <a:rPr lang="en-CA" sz="1400" b="1">
                          <a:effectLst/>
                          <a:latin typeface="Calibri" panose="020F0502020204030204" pitchFamily="34" charset="0"/>
                          <a:cs typeface="Calibri" panose="020F0502020204030204" pitchFamily="34" charset="0"/>
                        </a:rPr>
                        <a:t>Multiple resource groups within a subscription</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8"/>
                        </a:rPr>
                        <a:t>multipleRgDelegatedResourceManagement.json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9"/>
                        </a:rPr>
                        <a:t>multipleRgDelegatedResourceManagement.parameters.json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84055420"/>
                  </a:ext>
                </a:extLst>
              </a:tr>
              <a:tr h="978047">
                <a:tc>
                  <a:txBody>
                    <a:bodyPr/>
                    <a:lstStyle/>
                    <a:p>
                      <a:pPr algn="l" fontAlgn="t"/>
                      <a:r>
                        <a:rPr lang="en-CA" sz="1400" b="1" dirty="0">
                          <a:effectLst/>
                          <a:latin typeface="Calibri" panose="020F0502020204030204" pitchFamily="34" charset="0"/>
                          <a:cs typeface="Calibri" panose="020F0502020204030204" pitchFamily="34" charset="0"/>
                        </a:rPr>
                        <a:t>Subscription (when using an offer published to Azure Marketplace)</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10"/>
                        </a:rPr>
                        <a:t>marketplaceDelegatedResourceManagement.json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dirty="0">
                          <a:effectLst/>
                          <a:latin typeface="Calibri" panose="020F0502020204030204" pitchFamily="34" charset="0"/>
                          <a:cs typeface="Calibri" panose="020F0502020204030204" pitchFamily="34" charset="0"/>
                          <a:hlinkClick r:id="rId11"/>
                        </a:rPr>
                        <a:t>marketplaceDelegatedResourceManagement.parameters.jso</a:t>
                      </a:r>
                      <a:endParaRPr lang="en-CA" sz="1400" dirty="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92889888"/>
                  </a:ext>
                </a:extLst>
              </a:tr>
            </a:tbl>
          </a:graphicData>
        </a:graphic>
      </p:graphicFrame>
      <p:sp>
        <p:nvSpPr>
          <p:cNvPr id="8" name="Rectangle 7">
            <a:extLst>
              <a:ext uri="{FF2B5EF4-FFF2-40B4-BE49-F238E27FC236}">
                <a16:creationId xmlns:a16="http://schemas.microsoft.com/office/drawing/2014/main" id="{6D8D7CAF-352E-D943-829E-B60C81A48A22}"/>
              </a:ext>
            </a:extLst>
          </p:cNvPr>
          <p:cNvSpPr/>
          <p:nvPr/>
        </p:nvSpPr>
        <p:spPr>
          <a:xfrm>
            <a:off x="5860832" y="5746293"/>
            <a:ext cx="5965929" cy="369332"/>
          </a:xfrm>
          <a:prstGeom prst="rect">
            <a:avLst/>
          </a:prstGeom>
        </p:spPr>
        <p:txBody>
          <a:bodyPr wrap="none">
            <a:spAutoFit/>
          </a:bodyPr>
          <a:lstStyle/>
          <a:p>
            <a:r>
              <a:rPr lang="en-CA" dirty="0">
                <a:hlinkClick r:id="rId12"/>
              </a:rPr>
              <a:t>https://docs.microsoft.com/en-us/azure/lighthouse/samples/</a:t>
            </a:r>
            <a:endParaRPr lang="en-US" dirty="0"/>
          </a:p>
        </p:txBody>
      </p:sp>
      <p:sp>
        <p:nvSpPr>
          <p:cNvPr id="9" name="Rectangle 8">
            <a:extLst>
              <a:ext uri="{FF2B5EF4-FFF2-40B4-BE49-F238E27FC236}">
                <a16:creationId xmlns:a16="http://schemas.microsoft.com/office/drawing/2014/main" id="{8CB7AE32-7336-D14F-971A-141EBC3E935F}"/>
              </a:ext>
            </a:extLst>
          </p:cNvPr>
          <p:cNvSpPr/>
          <p:nvPr/>
        </p:nvSpPr>
        <p:spPr>
          <a:xfrm>
            <a:off x="0" y="5792460"/>
            <a:ext cx="6096000" cy="646331"/>
          </a:xfrm>
          <a:prstGeom prst="rect">
            <a:avLst/>
          </a:prstGeom>
        </p:spPr>
        <p:txBody>
          <a:bodyPr>
            <a:spAutoFit/>
          </a:bodyPr>
          <a:lstStyle/>
          <a:p>
            <a:r>
              <a:rPr lang="en-CA" dirty="0">
                <a:hlinkClick r:id="rId13"/>
              </a:rPr>
              <a:t>https://docs.microsoft.com/en-us/azure/role-based-access-control/built-in-roles</a:t>
            </a:r>
            <a:endParaRPr lang="en-US" dirty="0"/>
          </a:p>
        </p:txBody>
      </p:sp>
    </p:spTree>
    <p:extLst>
      <p:ext uri="{BB962C8B-B14F-4D97-AF65-F5344CB8AC3E}">
        <p14:creationId xmlns:p14="http://schemas.microsoft.com/office/powerpoint/2010/main" val="33588103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F015A7-051B-4A75-9222-AAC2F7638E6C}"/>
              </a:ext>
            </a:extLst>
          </p:cNvPr>
          <p:cNvPicPr>
            <a:picLocks noChangeAspect="1"/>
          </p:cNvPicPr>
          <p:nvPr/>
        </p:nvPicPr>
        <p:blipFill>
          <a:blip r:embed="rId2"/>
          <a:stretch>
            <a:fillRect/>
          </a:stretch>
        </p:blipFill>
        <p:spPr>
          <a:xfrm>
            <a:off x="1234960" y="616665"/>
            <a:ext cx="9722080" cy="6241335"/>
          </a:xfrm>
          <a:prstGeom prst="rect">
            <a:avLst/>
          </a:prstGeom>
        </p:spPr>
      </p:pic>
      <p:sp>
        <p:nvSpPr>
          <p:cNvPr id="5" name="Title 1">
            <a:extLst>
              <a:ext uri="{FF2B5EF4-FFF2-40B4-BE49-F238E27FC236}">
                <a16:creationId xmlns:a16="http://schemas.microsoft.com/office/drawing/2014/main" id="{62214ED6-CB25-407A-8833-AE66E0EB9BBF}"/>
              </a:ext>
            </a:extLst>
          </p:cNvPr>
          <p:cNvSpPr>
            <a:spLocks noGrp="1"/>
          </p:cNvSpPr>
          <p:nvPr>
            <p:ph type="title"/>
          </p:nvPr>
        </p:nvSpPr>
        <p:spPr>
          <a:xfrm>
            <a:off x="347907" y="117975"/>
            <a:ext cx="11614572" cy="397545"/>
          </a:xfrm>
        </p:spPr>
        <p:txBody>
          <a:bodyPr/>
          <a:lstStyle/>
          <a:p>
            <a:r>
              <a:rPr lang="en-US" dirty="0"/>
              <a:t>Azure Lighthouse templates in Visual Studio Code</a:t>
            </a:r>
          </a:p>
        </p:txBody>
      </p:sp>
    </p:spTree>
    <p:extLst>
      <p:ext uri="{BB962C8B-B14F-4D97-AF65-F5344CB8AC3E}">
        <p14:creationId xmlns:p14="http://schemas.microsoft.com/office/powerpoint/2010/main" val="38749387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F121-B5A2-7C47-A84E-373C9B2E7684}"/>
              </a:ext>
            </a:extLst>
          </p:cNvPr>
          <p:cNvSpPr>
            <a:spLocks noGrp="1"/>
          </p:cNvSpPr>
          <p:nvPr>
            <p:ph type="title"/>
          </p:nvPr>
        </p:nvSpPr>
        <p:spPr>
          <a:xfrm>
            <a:off x="243451" y="180612"/>
            <a:ext cx="11306469" cy="397545"/>
          </a:xfrm>
        </p:spPr>
        <p:txBody>
          <a:bodyPr/>
          <a:lstStyle/>
          <a:p>
            <a:r>
              <a:rPr lang="en-CA" dirty="0"/>
              <a:t>Lighthouse MSP Offer - </a:t>
            </a:r>
            <a:r>
              <a:rPr lang="en-CA" u="sng" dirty="0"/>
              <a:t>Template file </a:t>
            </a:r>
            <a:r>
              <a:rPr lang="en-CA" dirty="0"/>
              <a:t>(JSON) for MSP’s offer to customer.</a:t>
            </a:r>
            <a:endParaRPr lang="en-US" dirty="0"/>
          </a:p>
        </p:txBody>
      </p:sp>
      <p:sp>
        <p:nvSpPr>
          <p:cNvPr id="3" name="Footer Placeholder 2">
            <a:extLst>
              <a:ext uri="{FF2B5EF4-FFF2-40B4-BE49-F238E27FC236}">
                <a16:creationId xmlns:a16="http://schemas.microsoft.com/office/drawing/2014/main" id="{9A33946E-7101-4346-824A-6FC58FAE32D4}"/>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Rectangle 3">
            <a:extLst>
              <a:ext uri="{FF2B5EF4-FFF2-40B4-BE49-F238E27FC236}">
                <a16:creationId xmlns:a16="http://schemas.microsoft.com/office/drawing/2014/main" id="{2BDEFF46-BDC4-884D-8F97-C18920C32425}"/>
              </a:ext>
            </a:extLst>
          </p:cNvPr>
          <p:cNvSpPr/>
          <p:nvPr/>
        </p:nvSpPr>
        <p:spPr>
          <a:xfrm>
            <a:off x="243451" y="583749"/>
            <a:ext cx="11705098" cy="6186309"/>
          </a:xfrm>
          <a:prstGeom prst="rect">
            <a:avLst/>
          </a:prstGeom>
        </p:spPr>
        <p:txBody>
          <a:bodyPr wrap="square">
            <a:spAutoFit/>
          </a:bodyPr>
          <a:lstStyle/>
          <a:p>
            <a:r>
              <a:rPr lang="en-CA" sz="1100" dirty="0">
                <a:solidFill>
                  <a:srgbClr val="D4D4D4"/>
                </a:solidFill>
                <a:latin typeface="Menlo" panose="020B0609030804020204" pitchFamily="49" charset="0"/>
              </a:rPr>
              <a:t>{</a:t>
            </a:r>
          </a:p>
          <a:p>
            <a:r>
              <a:rPr lang="en-CA" sz="1100" dirty="0">
                <a:solidFill>
                  <a:schemeClr val="tx2">
                    <a:lumMod val="75000"/>
                  </a:schemeClr>
                </a:solidFill>
                <a:latin typeface="Menlo" panose="020B0609030804020204" pitchFamily="49" charset="0"/>
              </a:rPr>
              <a:t>"$schema": </a:t>
            </a:r>
            <a:r>
              <a:rPr lang="en-CA" sz="1100" dirty="0">
                <a:solidFill>
                  <a:srgbClr val="FF0000"/>
                </a:solidFill>
                <a:latin typeface="Menlo" panose="020B0609030804020204" pitchFamily="49" charset="0"/>
              </a:rPr>
              <a:t>"https://</a:t>
            </a:r>
            <a:r>
              <a:rPr lang="en-CA" sz="1100" dirty="0" err="1">
                <a:solidFill>
                  <a:srgbClr val="FF0000"/>
                </a:solidFill>
                <a:latin typeface="Menlo" panose="020B0609030804020204" pitchFamily="49" charset="0"/>
              </a:rPr>
              <a:t>schema.management.azure.com</a:t>
            </a:r>
            <a:r>
              <a:rPr lang="en-CA" sz="1100" dirty="0">
                <a:solidFill>
                  <a:srgbClr val="FF0000"/>
                </a:solidFill>
                <a:latin typeface="Menlo" panose="020B0609030804020204" pitchFamily="49" charset="0"/>
              </a:rPr>
              <a:t>/schemas/2018-05-01/</a:t>
            </a:r>
            <a:r>
              <a:rPr lang="en-CA" sz="1100" dirty="0" err="1">
                <a:solidFill>
                  <a:srgbClr val="FF0000"/>
                </a:solidFill>
                <a:latin typeface="Menlo" panose="020B0609030804020204" pitchFamily="49" charset="0"/>
              </a:rPr>
              <a:t>subscriptionDeploymentTemplate.json</a:t>
            </a:r>
            <a:r>
              <a:rPr lang="en-CA" sz="1100" dirty="0">
                <a:solidFill>
                  <a:srgbClr val="FF0000"/>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r>
              <a:rPr lang="en-CA" sz="1100" dirty="0" err="1">
                <a:solidFill>
                  <a:schemeClr val="tx2">
                    <a:lumMod val="75000"/>
                  </a:schemeClr>
                </a:solidFill>
                <a:latin typeface="Menlo" panose="020B0609030804020204" pitchFamily="49" charset="0"/>
              </a:rPr>
              <a:t>contentVersion</a:t>
            </a:r>
            <a:r>
              <a:rPr lang="en-CA" sz="1100" dirty="0">
                <a:solidFill>
                  <a:schemeClr val="tx2">
                    <a:lumMod val="75000"/>
                  </a:schemeClr>
                </a:solidFill>
                <a:latin typeface="Menlo" panose="020B0609030804020204" pitchFamily="49" charset="0"/>
              </a:rPr>
              <a:t>": </a:t>
            </a:r>
            <a:r>
              <a:rPr lang="en-CA" sz="1100" dirty="0">
                <a:solidFill>
                  <a:srgbClr val="FF0000"/>
                </a:solidFill>
                <a:latin typeface="Menlo" panose="020B0609030804020204" pitchFamily="49" charset="0"/>
              </a:rPr>
              <a:t>"1.0.0.0",</a:t>
            </a:r>
          </a:p>
          <a:p>
            <a:r>
              <a:rPr lang="en-CA" sz="1100" dirty="0">
                <a:solidFill>
                  <a:schemeClr val="tx2">
                    <a:lumMod val="75000"/>
                  </a:schemeClr>
                </a:solidFill>
                <a:latin typeface="Menlo" panose="020B0609030804020204" pitchFamily="49" charset="0"/>
              </a:rPr>
              <a:t>"</a:t>
            </a:r>
            <a:r>
              <a:rPr lang="en-CA" sz="1100" dirty="0">
                <a:solidFill>
                  <a:schemeClr val="tx2">
                    <a:lumMod val="75000"/>
                  </a:schemeClr>
                </a:solidFill>
                <a:highlight>
                  <a:srgbClr val="FFFF00"/>
                </a:highlight>
                <a:latin typeface="Menlo" panose="020B0609030804020204" pitchFamily="49" charset="0"/>
              </a:rPr>
              <a:t>parameters</a:t>
            </a:r>
            <a:r>
              <a:rPr lang="en-CA" sz="1100" dirty="0">
                <a:solidFill>
                  <a:schemeClr val="tx2">
                    <a:lumMod val="75000"/>
                  </a:schemeClr>
                </a:solidFill>
                <a:latin typeface="Menlo" panose="020B0609030804020204" pitchFamily="49" charset="0"/>
              </a:rPr>
              <a:t>": {</a:t>
            </a:r>
          </a:p>
          <a:p>
            <a:r>
              <a:rPr lang="en-CA" sz="1100" dirty="0">
                <a:solidFill>
                  <a:schemeClr val="tx2">
                    <a:lumMod val="75000"/>
                  </a:schemeClr>
                </a:solidFill>
                <a:latin typeface="Menlo" panose="020B0609030804020204" pitchFamily="49" charset="0"/>
              </a:rPr>
              <a:t>"</a:t>
            </a:r>
            <a:r>
              <a:rPr lang="en-CA" sz="1100" dirty="0" err="1">
                <a:solidFill>
                  <a:schemeClr val="tx2">
                    <a:lumMod val="75000"/>
                  </a:schemeClr>
                </a:solidFill>
                <a:highlight>
                  <a:srgbClr val="FFFF00"/>
                </a:highlight>
                <a:latin typeface="Menlo" panose="020B0609030804020204" pitchFamily="49" charset="0"/>
              </a:rPr>
              <a:t>mspOfferName</a:t>
            </a:r>
            <a:r>
              <a:rPr lang="en-CA" sz="1100" dirty="0">
                <a:solidFill>
                  <a:schemeClr val="tx2">
                    <a:lumMod val="75000"/>
                  </a:schemeClr>
                </a:solidFill>
                <a:latin typeface="Menlo" panose="020B0609030804020204" pitchFamily="49" charset="0"/>
              </a:rPr>
              <a:t>": {</a:t>
            </a:r>
          </a:p>
          <a:p>
            <a:r>
              <a:rPr lang="en-CA" sz="1100" dirty="0">
                <a:solidFill>
                  <a:schemeClr val="tx2">
                    <a:lumMod val="75000"/>
                  </a:schemeClr>
                </a:solidFill>
                <a:latin typeface="Menlo" panose="020B0609030804020204" pitchFamily="49" charset="0"/>
              </a:rPr>
              <a:t>"type": </a:t>
            </a:r>
            <a:r>
              <a:rPr lang="en-CA" sz="1100" dirty="0">
                <a:solidFill>
                  <a:srgbClr val="FF0000"/>
                </a:solidFill>
                <a:latin typeface="Menlo" panose="020B0609030804020204" pitchFamily="49" charset="0"/>
              </a:rPr>
              <a:t>"string",</a:t>
            </a:r>
          </a:p>
          <a:p>
            <a:r>
              <a:rPr lang="en-CA" sz="1100" dirty="0">
                <a:solidFill>
                  <a:schemeClr val="tx2">
                    <a:lumMod val="75000"/>
                  </a:schemeClr>
                </a:solidFill>
                <a:latin typeface="Menlo" panose="020B0609030804020204" pitchFamily="49" charset="0"/>
              </a:rPr>
              <a:t>"metadata": {</a:t>
            </a:r>
          </a:p>
          <a:p>
            <a:r>
              <a:rPr lang="en-CA" sz="1100" dirty="0">
                <a:solidFill>
                  <a:schemeClr val="tx2">
                    <a:lumMod val="75000"/>
                  </a:schemeClr>
                </a:solidFill>
                <a:latin typeface="Menlo" panose="020B0609030804020204" pitchFamily="49" charset="0"/>
              </a:rPr>
              <a:t>"description": </a:t>
            </a:r>
            <a:r>
              <a:rPr lang="en-CA" sz="1100" dirty="0">
                <a:solidFill>
                  <a:srgbClr val="FF0000"/>
                </a:solidFill>
                <a:latin typeface="Menlo" panose="020B0609030804020204" pitchFamily="49" charset="0"/>
              </a:rPr>
              <a:t>"Specify the name of the offer from the Managed Service Provider"</a:t>
            </a:r>
          </a:p>
          <a:p>
            <a:r>
              <a:rPr lang="en-CA" sz="1100" dirty="0">
                <a:solidFill>
                  <a:schemeClr val="tx2">
                    <a:lumMod val="75000"/>
                  </a:schemeClr>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r>
              <a:rPr lang="en-CA" sz="1100" dirty="0" err="1">
                <a:solidFill>
                  <a:schemeClr val="tx2">
                    <a:lumMod val="75000"/>
                  </a:schemeClr>
                </a:solidFill>
                <a:highlight>
                  <a:srgbClr val="FFFF00"/>
                </a:highlight>
                <a:latin typeface="Menlo" panose="020B0609030804020204" pitchFamily="49" charset="0"/>
              </a:rPr>
              <a:t>mspOfferDescription</a:t>
            </a:r>
            <a:r>
              <a:rPr lang="en-CA" sz="1100" dirty="0">
                <a:solidFill>
                  <a:schemeClr val="tx2">
                    <a:lumMod val="75000"/>
                  </a:schemeClr>
                </a:solidFill>
                <a:latin typeface="Menlo" panose="020B0609030804020204" pitchFamily="49" charset="0"/>
              </a:rPr>
              <a:t>": {</a:t>
            </a:r>
          </a:p>
          <a:p>
            <a:r>
              <a:rPr lang="en-CA" sz="1100" dirty="0">
                <a:solidFill>
                  <a:schemeClr val="tx2">
                    <a:lumMod val="75000"/>
                  </a:schemeClr>
                </a:solidFill>
                <a:latin typeface="Menlo" panose="020B0609030804020204" pitchFamily="49" charset="0"/>
              </a:rPr>
              <a:t>"type": </a:t>
            </a:r>
            <a:r>
              <a:rPr lang="en-CA" sz="1100" dirty="0">
                <a:solidFill>
                  <a:srgbClr val="FF0000"/>
                </a:solidFill>
                <a:latin typeface="Menlo" panose="020B0609030804020204" pitchFamily="49" charset="0"/>
              </a:rPr>
              <a:t>"string",</a:t>
            </a:r>
          </a:p>
          <a:p>
            <a:r>
              <a:rPr lang="en-CA" sz="1100" dirty="0">
                <a:solidFill>
                  <a:schemeClr val="tx2">
                    <a:lumMod val="75000"/>
                  </a:schemeClr>
                </a:solidFill>
                <a:latin typeface="Menlo" panose="020B0609030804020204" pitchFamily="49" charset="0"/>
              </a:rPr>
              <a:t>"metadata": {</a:t>
            </a:r>
          </a:p>
          <a:p>
            <a:r>
              <a:rPr lang="en-CA" sz="1100" dirty="0">
                <a:solidFill>
                  <a:schemeClr val="tx2">
                    <a:lumMod val="75000"/>
                  </a:schemeClr>
                </a:solidFill>
                <a:latin typeface="Menlo" panose="020B0609030804020204" pitchFamily="49" charset="0"/>
              </a:rPr>
              <a:t>"description": </a:t>
            </a:r>
            <a:r>
              <a:rPr lang="en-CA" sz="1100" dirty="0">
                <a:solidFill>
                  <a:srgbClr val="FF0000"/>
                </a:solidFill>
                <a:latin typeface="Menlo" panose="020B0609030804020204" pitchFamily="49" charset="0"/>
              </a:rPr>
              <a:t>"Name of the Managed Service Provider offering"</a:t>
            </a:r>
          </a:p>
          <a:p>
            <a:r>
              <a:rPr lang="en-CA" sz="1100" dirty="0">
                <a:solidFill>
                  <a:schemeClr val="tx2">
                    <a:lumMod val="75000"/>
                  </a:schemeClr>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r>
              <a:rPr lang="en-CA" sz="1100" dirty="0" err="1">
                <a:solidFill>
                  <a:schemeClr val="tx2">
                    <a:lumMod val="75000"/>
                  </a:schemeClr>
                </a:solidFill>
                <a:highlight>
                  <a:srgbClr val="FFFF00"/>
                </a:highlight>
                <a:latin typeface="Menlo" panose="020B0609030804020204" pitchFamily="49" charset="0"/>
              </a:rPr>
              <a:t>managedByTenantId</a:t>
            </a:r>
            <a:r>
              <a:rPr lang="en-CA" sz="1100" dirty="0">
                <a:solidFill>
                  <a:schemeClr val="tx2">
                    <a:lumMod val="75000"/>
                  </a:schemeClr>
                </a:solidFill>
                <a:latin typeface="Menlo" panose="020B0609030804020204" pitchFamily="49" charset="0"/>
              </a:rPr>
              <a:t>": {</a:t>
            </a:r>
          </a:p>
          <a:p>
            <a:r>
              <a:rPr lang="en-CA" sz="1100" dirty="0">
                <a:solidFill>
                  <a:schemeClr val="tx2">
                    <a:lumMod val="75000"/>
                  </a:schemeClr>
                </a:solidFill>
                <a:latin typeface="Menlo" panose="020B0609030804020204" pitchFamily="49" charset="0"/>
              </a:rPr>
              <a:t>"type": </a:t>
            </a:r>
            <a:r>
              <a:rPr lang="en-CA" sz="1100" dirty="0">
                <a:solidFill>
                  <a:srgbClr val="FF0000"/>
                </a:solidFill>
                <a:latin typeface="Menlo" panose="020B0609030804020204" pitchFamily="49" charset="0"/>
              </a:rPr>
              <a:t>"string",</a:t>
            </a:r>
          </a:p>
          <a:p>
            <a:r>
              <a:rPr lang="en-CA" sz="1100" dirty="0">
                <a:solidFill>
                  <a:schemeClr val="tx2">
                    <a:lumMod val="75000"/>
                  </a:schemeClr>
                </a:solidFill>
                <a:latin typeface="Menlo" panose="020B0609030804020204" pitchFamily="49" charset="0"/>
              </a:rPr>
              <a:t>"metadata": {</a:t>
            </a:r>
          </a:p>
          <a:p>
            <a:r>
              <a:rPr lang="en-CA" sz="1100" dirty="0">
                <a:solidFill>
                  <a:schemeClr val="tx2">
                    <a:lumMod val="75000"/>
                  </a:schemeClr>
                </a:solidFill>
                <a:latin typeface="Menlo" panose="020B0609030804020204" pitchFamily="49" charset="0"/>
              </a:rPr>
              <a:t>"description": </a:t>
            </a:r>
            <a:r>
              <a:rPr lang="en-CA" sz="1100" dirty="0">
                <a:solidFill>
                  <a:srgbClr val="FF0000"/>
                </a:solidFill>
                <a:latin typeface="Menlo" panose="020B0609030804020204" pitchFamily="49" charset="0"/>
              </a:rPr>
              <a:t>"Specify the tenant id of the Managed Service Provider"</a:t>
            </a:r>
          </a:p>
          <a:p>
            <a:r>
              <a:rPr lang="en-CA" sz="1100" dirty="0">
                <a:solidFill>
                  <a:schemeClr val="tx2">
                    <a:lumMod val="75000"/>
                  </a:schemeClr>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r>
              <a:rPr lang="en-CA" sz="1100" dirty="0">
                <a:solidFill>
                  <a:schemeClr val="tx2">
                    <a:lumMod val="75000"/>
                  </a:schemeClr>
                </a:solidFill>
                <a:highlight>
                  <a:srgbClr val="FFFF00"/>
                </a:highlight>
                <a:latin typeface="Menlo" panose="020B0609030804020204" pitchFamily="49" charset="0"/>
              </a:rPr>
              <a:t>authorizations</a:t>
            </a:r>
            <a:r>
              <a:rPr lang="en-CA" sz="1100" dirty="0">
                <a:solidFill>
                  <a:schemeClr val="tx2">
                    <a:lumMod val="75000"/>
                  </a:schemeClr>
                </a:solidFill>
                <a:latin typeface="Menlo" panose="020B0609030804020204" pitchFamily="49" charset="0"/>
              </a:rPr>
              <a:t>": {</a:t>
            </a:r>
          </a:p>
          <a:p>
            <a:r>
              <a:rPr lang="en-CA" sz="1100" dirty="0">
                <a:solidFill>
                  <a:schemeClr val="tx2">
                    <a:lumMod val="75000"/>
                  </a:schemeClr>
                </a:solidFill>
                <a:latin typeface="Menlo" panose="020B0609030804020204" pitchFamily="49" charset="0"/>
              </a:rPr>
              <a:t>"type": "array",</a:t>
            </a:r>
          </a:p>
          <a:p>
            <a:r>
              <a:rPr lang="en-CA" sz="1100" dirty="0">
                <a:solidFill>
                  <a:schemeClr val="tx2">
                    <a:lumMod val="75000"/>
                  </a:schemeClr>
                </a:solidFill>
                <a:latin typeface="Menlo" panose="020B0609030804020204" pitchFamily="49" charset="0"/>
              </a:rPr>
              <a:t>"metadata": {</a:t>
            </a:r>
          </a:p>
          <a:p>
            <a:r>
              <a:rPr lang="en-CA" sz="1100" dirty="0">
                <a:solidFill>
                  <a:schemeClr val="tx2">
                    <a:lumMod val="75000"/>
                  </a:schemeClr>
                </a:solidFill>
                <a:latin typeface="Menlo" panose="020B0609030804020204" pitchFamily="49" charset="0"/>
              </a:rPr>
              <a:t>"description": </a:t>
            </a:r>
            <a:r>
              <a:rPr lang="en-CA" sz="1100" dirty="0">
                <a:solidFill>
                  <a:srgbClr val="FF0000"/>
                </a:solidFill>
                <a:latin typeface="Menlo" panose="020B0609030804020204" pitchFamily="49" charset="0"/>
              </a:rPr>
              <a:t>"Specify an array of objects, containing tuples of Azure Active Directory </a:t>
            </a:r>
            <a:r>
              <a:rPr lang="en-CA" sz="1100" dirty="0" err="1">
                <a:solidFill>
                  <a:srgbClr val="FF0000"/>
                </a:solidFill>
                <a:latin typeface="Menlo" panose="020B0609030804020204" pitchFamily="49" charset="0"/>
              </a:rPr>
              <a:t>principalId</a:t>
            </a:r>
            <a:r>
              <a:rPr lang="en-CA" sz="1100" dirty="0">
                <a:solidFill>
                  <a:srgbClr val="FF0000"/>
                </a:solidFill>
                <a:latin typeface="Menlo" panose="020B0609030804020204" pitchFamily="49" charset="0"/>
              </a:rPr>
              <a:t>, a Azure </a:t>
            </a:r>
            <a:r>
              <a:rPr lang="en-CA" sz="1100" dirty="0" err="1">
                <a:solidFill>
                  <a:srgbClr val="FF0000"/>
                </a:solidFill>
                <a:latin typeface="Menlo" panose="020B0609030804020204" pitchFamily="49" charset="0"/>
              </a:rPr>
              <a:t>roleDefinitionId</a:t>
            </a:r>
            <a:r>
              <a:rPr lang="en-CA" sz="1100" dirty="0">
                <a:solidFill>
                  <a:srgbClr val="FF0000"/>
                </a:solidFill>
                <a:latin typeface="Menlo" panose="020B0609030804020204" pitchFamily="49" charset="0"/>
              </a:rPr>
              <a:t>, and an optional </a:t>
            </a:r>
            <a:r>
              <a:rPr lang="en-CA" sz="1100" dirty="0" err="1">
                <a:solidFill>
                  <a:srgbClr val="FF0000"/>
                </a:solidFill>
                <a:latin typeface="Menlo" panose="020B0609030804020204" pitchFamily="49" charset="0"/>
              </a:rPr>
              <a:t>principalIdDisplayName</a:t>
            </a:r>
            <a:r>
              <a:rPr lang="en-CA" sz="1100" dirty="0">
                <a:solidFill>
                  <a:srgbClr val="FF0000"/>
                </a:solidFill>
                <a:latin typeface="Menlo" panose="020B0609030804020204" pitchFamily="49" charset="0"/>
              </a:rPr>
              <a:t>. The </a:t>
            </a:r>
            <a:r>
              <a:rPr lang="en-CA" sz="1100" dirty="0" err="1">
                <a:solidFill>
                  <a:srgbClr val="FF0000"/>
                </a:solidFill>
                <a:latin typeface="Menlo" panose="020B0609030804020204" pitchFamily="49" charset="0"/>
              </a:rPr>
              <a:t>roleDefinition</a:t>
            </a:r>
            <a:r>
              <a:rPr lang="en-CA" sz="1100" dirty="0">
                <a:solidFill>
                  <a:srgbClr val="FF0000"/>
                </a:solidFill>
                <a:latin typeface="Menlo" panose="020B0609030804020204" pitchFamily="49" charset="0"/>
              </a:rPr>
              <a:t> specified is granted to the </a:t>
            </a:r>
            <a:r>
              <a:rPr lang="en-CA" sz="1100" dirty="0" err="1">
                <a:solidFill>
                  <a:srgbClr val="FF0000"/>
                </a:solidFill>
                <a:latin typeface="Menlo" panose="020B0609030804020204" pitchFamily="49" charset="0"/>
              </a:rPr>
              <a:t>principalId</a:t>
            </a:r>
            <a:r>
              <a:rPr lang="en-CA" sz="1100" dirty="0">
                <a:solidFill>
                  <a:srgbClr val="FF0000"/>
                </a:solidFill>
                <a:latin typeface="Menlo" panose="020B0609030804020204" pitchFamily="49" charset="0"/>
              </a:rPr>
              <a:t> in the provider's Active Directory and the </a:t>
            </a:r>
            <a:r>
              <a:rPr lang="en-CA" sz="1100" dirty="0" err="1">
                <a:solidFill>
                  <a:srgbClr val="FF0000"/>
                </a:solidFill>
                <a:latin typeface="Menlo" panose="020B0609030804020204" pitchFamily="49" charset="0"/>
              </a:rPr>
              <a:t>principalIdDisplayName</a:t>
            </a:r>
            <a:r>
              <a:rPr lang="en-CA" sz="1100" dirty="0">
                <a:solidFill>
                  <a:srgbClr val="FF0000"/>
                </a:solidFill>
                <a:latin typeface="Menlo" panose="020B0609030804020204" pitchFamily="49" charset="0"/>
              </a:rPr>
              <a:t> is visible to customers."</a:t>
            </a:r>
          </a:p>
          <a:p>
            <a:r>
              <a:rPr lang="en-CA" sz="1100" dirty="0">
                <a:solidFill>
                  <a:schemeClr val="tx2">
                    <a:lumMod val="75000"/>
                  </a:schemeClr>
                </a:solidFill>
                <a:latin typeface="Menlo" panose="020B0609030804020204" pitchFamily="49" charset="0"/>
              </a:rPr>
              <a:t>}</a:t>
            </a:r>
          </a:p>
          <a:p>
            <a:r>
              <a:rPr lang="en-CA" sz="1100" dirty="0">
                <a:solidFill>
                  <a:schemeClr val="tx2">
                    <a:lumMod val="75000"/>
                  </a:schemeClr>
                </a:solidFill>
                <a:latin typeface="Menlo" panose="020B0609030804020204" pitchFamily="49" charset="0"/>
              </a:rPr>
              <a:t>} </a:t>
            </a:r>
          </a:p>
          <a:p>
            <a:r>
              <a:rPr lang="en-CA" sz="1100" dirty="0">
                <a:solidFill>
                  <a:schemeClr val="tx2">
                    <a:lumMod val="75000"/>
                  </a:schemeClr>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r>
              <a:rPr lang="en-CA" sz="1100" dirty="0">
                <a:solidFill>
                  <a:schemeClr val="tx2">
                    <a:lumMod val="75000"/>
                  </a:schemeClr>
                </a:solidFill>
                <a:highlight>
                  <a:srgbClr val="FFFF00"/>
                </a:highlight>
                <a:latin typeface="Menlo" panose="020B0609030804020204" pitchFamily="49" charset="0"/>
              </a:rPr>
              <a:t>variables</a:t>
            </a:r>
            <a:r>
              <a:rPr lang="en-CA" sz="1100" dirty="0">
                <a:solidFill>
                  <a:schemeClr val="tx2">
                    <a:lumMod val="75000"/>
                  </a:schemeClr>
                </a:solidFill>
                <a:latin typeface="Menlo" panose="020B0609030804020204" pitchFamily="49" charset="0"/>
              </a:rPr>
              <a:t>": {</a:t>
            </a:r>
          </a:p>
          <a:p>
            <a:r>
              <a:rPr lang="en-CA" sz="1100" dirty="0">
                <a:solidFill>
                  <a:schemeClr val="tx2">
                    <a:lumMod val="75000"/>
                  </a:schemeClr>
                </a:solidFill>
                <a:latin typeface="Menlo" panose="020B0609030804020204" pitchFamily="49" charset="0"/>
              </a:rPr>
              <a:t>"</a:t>
            </a:r>
            <a:r>
              <a:rPr lang="en-CA" sz="1100" dirty="0" err="1">
                <a:solidFill>
                  <a:schemeClr val="tx2">
                    <a:lumMod val="75000"/>
                  </a:schemeClr>
                </a:solidFill>
                <a:latin typeface="Menlo" panose="020B0609030804020204" pitchFamily="49" charset="0"/>
              </a:rPr>
              <a:t>mspRegistrationName</a:t>
            </a:r>
            <a:r>
              <a:rPr lang="en-CA" sz="1100" dirty="0">
                <a:solidFill>
                  <a:schemeClr val="tx2">
                    <a:lumMod val="75000"/>
                  </a:schemeClr>
                </a:solidFill>
                <a:latin typeface="Menlo" panose="020B0609030804020204" pitchFamily="49" charset="0"/>
              </a:rPr>
              <a:t>": </a:t>
            </a:r>
            <a:r>
              <a:rPr lang="en-CA" sz="1100" dirty="0">
                <a:solidFill>
                  <a:srgbClr val="FF0000"/>
                </a:solidFill>
                <a:latin typeface="Menlo" panose="020B0609030804020204" pitchFamily="49" charset="0"/>
              </a:rPr>
              <a:t>"[</a:t>
            </a:r>
            <a:r>
              <a:rPr lang="en-CA" sz="1100" dirty="0" err="1">
                <a:solidFill>
                  <a:srgbClr val="FF0000"/>
                </a:solidFill>
                <a:latin typeface="Menlo" panose="020B0609030804020204" pitchFamily="49" charset="0"/>
              </a:rPr>
              <a:t>guid</a:t>
            </a:r>
            <a:r>
              <a:rPr lang="en-CA" sz="1100" dirty="0">
                <a:solidFill>
                  <a:srgbClr val="FF0000"/>
                </a:solidFill>
                <a:latin typeface="Menlo" panose="020B0609030804020204" pitchFamily="49" charset="0"/>
              </a:rPr>
              <a:t>(parameters('</a:t>
            </a:r>
            <a:r>
              <a:rPr lang="en-CA" sz="1100" dirty="0" err="1">
                <a:solidFill>
                  <a:srgbClr val="FF0000"/>
                </a:solidFill>
                <a:latin typeface="Menlo" panose="020B0609030804020204" pitchFamily="49" charset="0"/>
              </a:rPr>
              <a:t>mspOfferName</a:t>
            </a:r>
            <a:r>
              <a:rPr lang="en-CA" sz="1100" dirty="0">
                <a:solidFill>
                  <a:srgbClr val="FF0000"/>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r>
              <a:rPr lang="en-CA" sz="1100" dirty="0" err="1">
                <a:solidFill>
                  <a:schemeClr val="tx2">
                    <a:lumMod val="75000"/>
                  </a:schemeClr>
                </a:solidFill>
                <a:latin typeface="Menlo" panose="020B0609030804020204" pitchFamily="49" charset="0"/>
              </a:rPr>
              <a:t>mspAssignmentName</a:t>
            </a:r>
            <a:r>
              <a:rPr lang="en-CA" sz="1100" dirty="0">
                <a:solidFill>
                  <a:schemeClr val="tx2">
                    <a:lumMod val="75000"/>
                  </a:schemeClr>
                </a:solidFill>
                <a:latin typeface="Menlo" panose="020B0609030804020204" pitchFamily="49" charset="0"/>
              </a:rPr>
              <a:t>": </a:t>
            </a:r>
            <a:r>
              <a:rPr lang="en-CA" sz="1100" dirty="0">
                <a:solidFill>
                  <a:srgbClr val="FF0000"/>
                </a:solidFill>
                <a:latin typeface="Menlo" panose="020B0609030804020204" pitchFamily="49" charset="0"/>
              </a:rPr>
              <a:t>"[</a:t>
            </a:r>
            <a:r>
              <a:rPr lang="en-CA" sz="1100" dirty="0" err="1">
                <a:solidFill>
                  <a:srgbClr val="FF0000"/>
                </a:solidFill>
                <a:latin typeface="Menlo" panose="020B0609030804020204" pitchFamily="49" charset="0"/>
              </a:rPr>
              <a:t>guid</a:t>
            </a:r>
            <a:r>
              <a:rPr lang="en-CA" sz="1100" dirty="0">
                <a:solidFill>
                  <a:srgbClr val="FF0000"/>
                </a:solidFill>
                <a:latin typeface="Menlo" panose="020B0609030804020204" pitchFamily="49" charset="0"/>
              </a:rPr>
              <a:t>(parameters('</a:t>
            </a:r>
            <a:r>
              <a:rPr lang="en-CA" sz="1100" dirty="0" err="1">
                <a:solidFill>
                  <a:srgbClr val="FF0000"/>
                </a:solidFill>
                <a:latin typeface="Menlo" panose="020B0609030804020204" pitchFamily="49" charset="0"/>
              </a:rPr>
              <a:t>mspOfferName</a:t>
            </a:r>
            <a:r>
              <a:rPr lang="en-CA" sz="1100" dirty="0">
                <a:solidFill>
                  <a:srgbClr val="FF0000"/>
                </a:solidFill>
                <a:latin typeface="Menlo" panose="020B0609030804020204" pitchFamily="49" charset="0"/>
              </a:rPr>
              <a:t>'))]"</a:t>
            </a:r>
          </a:p>
          <a:p>
            <a:r>
              <a:rPr lang="en-CA" sz="1100" dirty="0">
                <a:solidFill>
                  <a:schemeClr val="tx2">
                    <a:lumMod val="75000"/>
                  </a:schemeClr>
                </a:solidFill>
                <a:latin typeface="Menlo" panose="020B0609030804020204" pitchFamily="49" charset="0"/>
              </a:rPr>
              <a:t>},</a:t>
            </a:r>
          </a:p>
          <a:p>
            <a:endParaRPr lang="en-CA" sz="11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4149642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2F9D-D5CC-4B12-8E89-09FBBD8710D8}"/>
              </a:ext>
            </a:extLst>
          </p:cNvPr>
          <p:cNvSpPr>
            <a:spLocks noGrp="1"/>
          </p:cNvSpPr>
          <p:nvPr>
            <p:ph type="title"/>
          </p:nvPr>
        </p:nvSpPr>
        <p:spPr>
          <a:xfrm>
            <a:off x="176308" y="87941"/>
            <a:ext cx="11306469" cy="397545"/>
          </a:xfrm>
        </p:spPr>
        <p:txBody>
          <a:bodyPr/>
          <a:lstStyle/>
          <a:p>
            <a:r>
              <a:rPr lang="en-CA" dirty="0"/>
              <a:t>Lighthouse MSP Offer - </a:t>
            </a:r>
            <a:r>
              <a:rPr lang="en-CA" u="sng" dirty="0"/>
              <a:t>Parameter file </a:t>
            </a:r>
            <a:r>
              <a:rPr lang="en-CA" dirty="0"/>
              <a:t>(JSON) for MSP’s offer to customer.</a:t>
            </a:r>
          </a:p>
        </p:txBody>
      </p:sp>
      <p:sp>
        <p:nvSpPr>
          <p:cNvPr id="3" name="Footer Placeholder 2">
            <a:extLst>
              <a:ext uri="{FF2B5EF4-FFF2-40B4-BE49-F238E27FC236}">
                <a16:creationId xmlns:a16="http://schemas.microsoft.com/office/drawing/2014/main" id="{D9B10B01-E180-4A27-AFE7-1382E22AFE9D}"/>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Rectangle 3">
            <a:extLst>
              <a:ext uri="{FF2B5EF4-FFF2-40B4-BE49-F238E27FC236}">
                <a16:creationId xmlns:a16="http://schemas.microsoft.com/office/drawing/2014/main" id="{54E7827A-BA5D-443B-BBAC-B6C897CD7CF6}"/>
              </a:ext>
            </a:extLst>
          </p:cNvPr>
          <p:cNvSpPr/>
          <p:nvPr/>
        </p:nvSpPr>
        <p:spPr>
          <a:xfrm>
            <a:off x="361838" y="491078"/>
            <a:ext cx="10427302" cy="6155531"/>
          </a:xfrm>
          <a:prstGeom prst="rect">
            <a:avLst/>
          </a:prstGeom>
        </p:spPr>
        <p:txBody>
          <a:bodyPr wrap="square">
            <a:spAutoFit/>
          </a:bodyPr>
          <a:lstStyle/>
          <a:p>
            <a:r>
              <a:rPr lang="en-CA" sz="1200" dirty="0">
                <a:solidFill>
                  <a:srgbClr val="000000"/>
                </a:solidFill>
                <a:latin typeface="Consolas" panose="020B0609020204030204" pitchFamily="49" charset="0"/>
              </a:rPr>
              <a:t>{</a:t>
            </a:r>
          </a:p>
          <a:p>
            <a:r>
              <a:rPr lang="en-CA" sz="1200" dirty="0">
                <a:solidFill>
                  <a:srgbClr val="A31515"/>
                </a:solidFill>
                <a:latin typeface="Consolas" panose="020B0609020204030204" pitchFamily="49" charset="0"/>
              </a:rPr>
              <a:t>"$schema"</a:t>
            </a:r>
            <a:r>
              <a:rPr lang="en-CA" sz="1200" dirty="0">
                <a:solidFill>
                  <a:srgbClr val="000000"/>
                </a:solidFill>
                <a:latin typeface="Consolas" panose="020B0609020204030204" pitchFamily="49" charset="0"/>
              </a:rPr>
              <a:t>: </a:t>
            </a:r>
            <a:r>
              <a:rPr lang="en-CA" sz="1200" dirty="0">
                <a:solidFill>
                  <a:srgbClr val="0451A5"/>
                </a:solidFill>
                <a:latin typeface="Consolas" panose="020B0609020204030204" pitchFamily="49" charset="0"/>
              </a:rPr>
              <a:t>"https://schema.management.azure.com/schemas/2015-01-01/</a:t>
            </a:r>
            <a:r>
              <a:rPr lang="en-CA" sz="1200" dirty="0" err="1">
                <a:solidFill>
                  <a:srgbClr val="0451A5"/>
                </a:solidFill>
                <a:latin typeface="Consolas" panose="020B0609020204030204" pitchFamily="49" charset="0"/>
              </a:rPr>
              <a:t>deploymentParameters.json</a:t>
            </a:r>
            <a:r>
              <a:rPr lang="en-CA" sz="1200" dirty="0">
                <a:solidFill>
                  <a:srgbClr val="0451A5"/>
                </a:solidFill>
                <a:latin typeface="Consolas" panose="020B0609020204030204" pitchFamily="49" charset="0"/>
              </a:rPr>
              <a:t>#"</a:t>
            </a:r>
            <a:r>
              <a:rPr lang="en-CA" sz="1200" dirty="0">
                <a:solidFill>
                  <a:srgbClr val="000000"/>
                </a:solidFill>
                <a:latin typeface="Consolas" panose="020B0609020204030204" pitchFamily="49" charset="0"/>
              </a:rPr>
              <a:t>,</a:t>
            </a:r>
          </a:p>
          <a:p>
            <a:r>
              <a:rPr lang="en-CA" sz="1200" dirty="0">
                <a:solidFill>
                  <a:srgbClr val="A31515"/>
                </a:solidFill>
                <a:latin typeface="Consolas" panose="020B0609020204030204" pitchFamily="49" charset="0"/>
              </a:rPr>
              <a:t>"</a:t>
            </a:r>
            <a:r>
              <a:rPr lang="en-CA" sz="1200" dirty="0" err="1">
                <a:solidFill>
                  <a:srgbClr val="A31515"/>
                </a:solidFill>
                <a:latin typeface="Consolas" panose="020B0609020204030204" pitchFamily="49" charset="0"/>
              </a:rPr>
              <a:t>contentVersion</a:t>
            </a:r>
            <a:r>
              <a:rPr lang="en-CA" sz="1200" dirty="0">
                <a:solidFill>
                  <a:srgbClr val="A31515"/>
                </a:solidFill>
                <a:latin typeface="Consolas" panose="020B0609020204030204" pitchFamily="49" charset="0"/>
              </a:rPr>
              <a:t>"</a:t>
            </a:r>
            <a:r>
              <a:rPr lang="en-CA" sz="1200" dirty="0">
                <a:solidFill>
                  <a:srgbClr val="000000"/>
                </a:solidFill>
                <a:latin typeface="Consolas" panose="020B0609020204030204" pitchFamily="49" charset="0"/>
              </a:rPr>
              <a:t>: </a:t>
            </a:r>
            <a:r>
              <a:rPr lang="en-CA" sz="1200" dirty="0">
                <a:solidFill>
                  <a:srgbClr val="0451A5"/>
                </a:solidFill>
                <a:latin typeface="Consolas" panose="020B0609020204030204" pitchFamily="49" charset="0"/>
              </a:rPr>
              <a:t>"1.0.0.0"</a:t>
            </a:r>
            <a:r>
              <a:rPr lang="en-CA" sz="1200" dirty="0">
                <a:solidFill>
                  <a:srgbClr val="000000"/>
                </a:solidFill>
                <a:latin typeface="Consolas" panose="020B0609020204030204" pitchFamily="49" charset="0"/>
              </a:rPr>
              <a:t>,</a:t>
            </a:r>
          </a:p>
          <a:p>
            <a:endParaRPr lang="en-CA" sz="1200" dirty="0">
              <a:solidFill>
                <a:srgbClr val="A31515"/>
              </a:solidFill>
              <a:latin typeface="Consolas" panose="020B0609020204030204" pitchFamily="49" charset="0"/>
            </a:endParaRPr>
          </a:p>
          <a:p>
            <a:endParaRPr lang="en-CA" sz="1200" dirty="0">
              <a:solidFill>
                <a:srgbClr val="A31515"/>
              </a:solidFill>
              <a:latin typeface="Consolas" panose="020B0609020204030204" pitchFamily="49" charset="0"/>
            </a:endParaRPr>
          </a:p>
          <a:p>
            <a:r>
              <a:rPr lang="en-CA" sz="1200" dirty="0">
                <a:solidFill>
                  <a:srgbClr val="A31515"/>
                </a:solidFill>
                <a:latin typeface="Consolas" panose="020B0609020204030204" pitchFamily="49" charset="0"/>
              </a:rPr>
              <a:t>"parameters"</a:t>
            </a:r>
            <a:r>
              <a:rPr lang="en-CA" sz="1200" dirty="0">
                <a:solidFill>
                  <a:srgbClr val="000000"/>
                </a:solidFill>
                <a:latin typeface="Consolas" panose="020B0609020204030204" pitchFamily="49" charset="0"/>
              </a:rPr>
              <a:t>: {</a:t>
            </a:r>
          </a:p>
          <a:p>
            <a:r>
              <a:rPr lang="en-CA" sz="1200" dirty="0">
                <a:solidFill>
                  <a:srgbClr val="A31515"/>
                </a:solidFill>
                <a:latin typeface="Consolas" panose="020B0609020204030204" pitchFamily="49" charset="0"/>
              </a:rPr>
              <a:t>"</a:t>
            </a:r>
            <a:r>
              <a:rPr lang="en-CA" sz="1200" dirty="0" err="1">
                <a:solidFill>
                  <a:srgbClr val="A31515"/>
                </a:solidFill>
                <a:latin typeface="Consolas" panose="020B0609020204030204" pitchFamily="49" charset="0"/>
              </a:rPr>
              <a:t>mspOfferName</a:t>
            </a:r>
            <a:r>
              <a:rPr lang="en-CA" sz="1200" dirty="0">
                <a:solidFill>
                  <a:srgbClr val="A31515"/>
                </a:solidFill>
                <a:latin typeface="Consolas" panose="020B0609020204030204" pitchFamily="49" charset="0"/>
              </a:rPr>
              <a:t>"</a:t>
            </a:r>
            <a:r>
              <a:rPr lang="en-CA" sz="1200" dirty="0">
                <a:solidFill>
                  <a:srgbClr val="000000"/>
                </a:solidFill>
                <a:latin typeface="Consolas" panose="020B0609020204030204" pitchFamily="49" charset="0"/>
              </a:rPr>
              <a:t>: {</a:t>
            </a:r>
          </a:p>
          <a:p>
            <a:r>
              <a:rPr lang="en-CA" sz="1200" dirty="0">
                <a:solidFill>
                  <a:srgbClr val="A31515"/>
                </a:solidFill>
                <a:latin typeface="Consolas" panose="020B0609020204030204" pitchFamily="49" charset="0"/>
              </a:rPr>
              <a:t>"value"</a:t>
            </a:r>
            <a:r>
              <a:rPr lang="en-CA" sz="1200" dirty="0">
                <a:solidFill>
                  <a:srgbClr val="000000"/>
                </a:solidFill>
                <a:latin typeface="Consolas" panose="020B0609020204030204" pitchFamily="49" charset="0"/>
              </a:rPr>
              <a:t>: </a:t>
            </a:r>
            <a:r>
              <a:rPr lang="en-CA" sz="1200" dirty="0">
                <a:solidFill>
                  <a:srgbClr val="0451A5"/>
                </a:solidFill>
                <a:latin typeface="Consolas" panose="020B0609020204030204" pitchFamily="49" charset="0"/>
              </a:rPr>
              <a:t>”</a:t>
            </a:r>
            <a:r>
              <a:rPr lang="en-CA" sz="1200" dirty="0">
                <a:solidFill>
                  <a:srgbClr val="0451A5"/>
                </a:solidFill>
                <a:highlight>
                  <a:srgbClr val="FFFF00"/>
                </a:highlight>
                <a:latin typeface="Consolas" panose="020B0609020204030204" pitchFamily="49" charset="0"/>
              </a:rPr>
              <a:t>Managed Services Offering from XXXX</a:t>
            </a:r>
            <a:r>
              <a:rPr lang="en-CA" sz="1200" dirty="0">
                <a:solidFill>
                  <a:srgbClr val="0451A5"/>
                </a:solidFill>
                <a:latin typeface="Consolas" panose="020B0609020204030204" pitchFamily="49" charset="0"/>
              </a:rPr>
              <a:t>”         	</a:t>
            </a:r>
            <a:r>
              <a:rPr lang="en-CA" sz="1200" dirty="0">
                <a:latin typeface="Consolas" panose="020B0609020204030204" pitchFamily="49" charset="0"/>
              </a:rPr>
              <a:t># Make this Name something compelling and enticing to the customer</a:t>
            </a:r>
          </a:p>
          <a:p>
            <a:r>
              <a:rPr lang="en-CA" sz="1200" dirty="0">
                <a:solidFill>
                  <a:srgbClr val="000000"/>
                </a:solidFill>
                <a:latin typeface="Consolas" panose="020B0609020204030204" pitchFamily="49" charset="0"/>
              </a:rPr>
              <a:t>},</a:t>
            </a:r>
          </a:p>
          <a:p>
            <a:r>
              <a:rPr lang="en-CA" sz="1200" dirty="0">
                <a:solidFill>
                  <a:srgbClr val="A31515"/>
                </a:solidFill>
                <a:latin typeface="Consolas" panose="020B0609020204030204" pitchFamily="49" charset="0"/>
              </a:rPr>
              <a:t>"</a:t>
            </a:r>
            <a:r>
              <a:rPr lang="en-CA" sz="1200" dirty="0" err="1">
                <a:solidFill>
                  <a:srgbClr val="A31515"/>
                </a:solidFill>
                <a:latin typeface="Consolas" panose="020B0609020204030204" pitchFamily="49" charset="0"/>
              </a:rPr>
              <a:t>mspOfferDescription</a:t>
            </a:r>
            <a:r>
              <a:rPr lang="en-CA" sz="1200" dirty="0">
                <a:solidFill>
                  <a:srgbClr val="A31515"/>
                </a:solidFill>
                <a:latin typeface="Consolas" panose="020B0609020204030204" pitchFamily="49" charset="0"/>
              </a:rPr>
              <a:t>"</a:t>
            </a:r>
            <a:r>
              <a:rPr lang="en-CA" sz="1200" dirty="0">
                <a:solidFill>
                  <a:srgbClr val="000000"/>
                </a:solidFill>
                <a:latin typeface="Consolas" panose="020B0609020204030204" pitchFamily="49" charset="0"/>
              </a:rPr>
              <a:t>: {</a:t>
            </a:r>
          </a:p>
          <a:p>
            <a:r>
              <a:rPr lang="en-CA" sz="1200" dirty="0">
                <a:solidFill>
                  <a:srgbClr val="A31515"/>
                </a:solidFill>
                <a:latin typeface="Consolas" panose="020B0609020204030204" pitchFamily="49" charset="0"/>
              </a:rPr>
              <a:t>"value"</a:t>
            </a:r>
            <a:r>
              <a:rPr lang="en-CA" sz="1200" dirty="0">
                <a:solidFill>
                  <a:srgbClr val="000000"/>
                </a:solidFill>
                <a:latin typeface="Consolas" panose="020B0609020204030204" pitchFamily="49" charset="0"/>
              </a:rPr>
              <a:t>: </a:t>
            </a:r>
            <a:r>
              <a:rPr lang="en-CA" sz="1200" dirty="0">
                <a:solidFill>
                  <a:srgbClr val="0451A5"/>
                </a:solidFill>
                <a:latin typeface="Consolas" panose="020B0609020204030204" pitchFamily="49" charset="0"/>
              </a:rPr>
              <a:t>”</a:t>
            </a:r>
            <a:r>
              <a:rPr lang="en-CA" sz="1200" dirty="0">
                <a:solidFill>
                  <a:srgbClr val="0451A5"/>
                </a:solidFill>
                <a:highlight>
                  <a:srgbClr val="FFFF00"/>
                </a:highlight>
                <a:latin typeface="Consolas" panose="020B0609020204030204" pitchFamily="49" charset="0"/>
              </a:rPr>
              <a:t>Service to manage XXXX, with permissions XXXX</a:t>
            </a:r>
            <a:r>
              <a:rPr lang="en-CA" sz="1200" dirty="0">
                <a:solidFill>
                  <a:srgbClr val="0451A5"/>
                </a:solidFill>
                <a:latin typeface="Consolas" panose="020B0609020204030204" pitchFamily="49" charset="0"/>
              </a:rPr>
              <a:t>”	</a:t>
            </a:r>
            <a:r>
              <a:rPr lang="en-CA" sz="1200" dirty="0">
                <a:latin typeface="Consolas" panose="020B0609020204030204" pitchFamily="49" charset="0"/>
              </a:rPr>
              <a:t># Make this a good description of your offer.</a:t>
            </a:r>
          </a:p>
          <a:p>
            <a:r>
              <a:rPr lang="en-CA" sz="1200" dirty="0">
                <a:solidFill>
                  <a:srgbClr val="000000"/>
                </a:solidFill>
                <a:latin typeface="Consolas" panose="020B0609020204030204" pitchFamily="49" charset="0"/>
              </a:rPr>
              <a:t>},</a:t>
            </a:r>
          </a:p>
          <a:p>
            <a:r>
              <a:rPr lang="en-CA" sz="1200" dirty="0">
                <a:solidFill>
                  <a:srgbClr val="A31515"/>
                </a:solidFill>
                <a:latin typeface="Consolas" panose="020B0609020204030204" pitchFamily="49" charset="0"/>
              </a:rPr>
              <a:t>"</a:t>
            </a:r>
            <a:r>
              <a:rPr lang="en-CA" sz="1200" dirty="0" err="1">
                <a:solidFill>
                  <a:srgbClr val="A31515"/>
                </a:solidFill>
                <a:latin typeface="Consolas" panose="020B0609020204030204" pitchFamily="49" charset="0"/>
              </a:rPr>
              <a:t>managedByTenantId</a:t>
            </a:r>
            <a:r>
              <a:rPr lang="en-CA" sz="1200" dirty="0">
                <a:solidFill>
                  <a:srgbClr val="A31515"/>
                </a:solidFill>
                <a:latin typeface="Consolas" panose="020B0609020204030204" pitchFamily="49" charset="0"/>
              </a:rPr>
              <a:t>"</a:t>
            </a:r>
            <a:r>
              <a:rPr lang="en-CA" sz="1200" dirty="0">
                <a:solidFill>
                  <a:srgbClr val="000000"/>
                </a:solidFill>
                <a:latin typeface="Consolas" panose="020B0609020204030204" pitchFamily="49" charset="0"/>
              </a:rPr>
              <a:t>: {</a:t>
            </a:r>
          </a:p>
          <a:p>
            <a:r>
              <a:rPr lang="en-CA" sz="1200" dirty="0">
                <a:solidFill>
                  <a:srgbClr val="A31515"/>
                </a:solidFill>
                <a:latin typeface="Consolas" panose="020B0609020204030204" pitchFamily="49" charset="0"/>
              </a:rPr>
              <a:t>"value"</a:t>
            </a:r>
            <a:r>
              <a:rPr lang="en-CA" sz="1200" dirty="0">
                <a:solidFill>
                  <a:srgbClr val="000000"/>
                </a:solidFill>
                <a:latin typeface="Consolas" panose="020B0609020204030204" pitchFamily="49" charset="0"/>
              </a:rPr>
              <a:t>: </a:t>
            </a:r>
            <a:r>
              <a:rPr lang="en-CA" sz="1200" dirty="0">
                <a:solidFill>
                  <a:srgbClr val="0451A5"/>
                </a:solidFill>
                <a:latin typeface="Consolas" panose="020B0609020204030204" pitchFamily="49" charset="0"/>
              </a:rPr>
              <a:t>"</a:t>
            </a:r>
            <a:r>
              <a:rPr lang="en-CA" sz="1200" dirty="0">
                <a:solidFill>
                  <a:srgbClr val="0451A5"/>
                </a:solidFill>
                <a:highlight>
                  <a:srgbClr val="FFFF00"/>
                </a:highlight>
                <a:latin typeface="Consolas" panose="020B0609020204030204" pitchFamily="49" charset="0"/>
              </a:rPr>
              <a:t>5a3326ad-f43f-480d-85b2-26b386f0ae20</a:t>
            </a:r>
            <a:r>
              <a:rPr lang="en-CA" sz="1200" dirty="0">
                <a:solidFill>
                  <a:srgbClr val="0451A5"/>
                </a:solidFill>
                <a:latin typeface="Consolas" panose="020B0609020204030204" pitchFamily="49" charset="0"/>
              </a:rPr>
              <a:t>”		</a:t>
            </a:r>
            <a:r>
              <a:rPr lang="en-CA" sz="1200" dirty="0">
                <a:latin typeface="Consolas" panose="020B0609020204030204" pitchFamily="49" charset="0"/>
              </a:rPr>
              <a:t># This is the GUID of the AAD Tenant of the provider</a:t>
            </a:r>
          </a:p>
          <a:p>
            <a:r>
              <a:rPr lang="en-CA" sz="1200" dirty="0">
                <a:solidFill>
                  <a:srgbClr val="000000"/>
                </a:solidFill>
                <a:latin typeface="Consolas" panose="020B0609020204030204" pitchFamily="49" charset="0"/>
              </a:rPr>
              <a:t>},</a:t>
            </a:r>
          </a:p>
          <a:p>
            <a:endParaRPr lang="en-CA" sz="1200" dirty="0">
              <a:solidFill>
                <a:srgbClr val="A31515"/>
              </a:solidFill>
              <a:latin typeface="Consolas" panose="020B0609020204030204" pitchFamily="49" charset="0"/>
            </a:endParaRPr>
          </a:p>
          <a:p>
            <a:endParaRPr lang="en-CA" sz="1200" dirty="0">
              <a:solidFill>
                <a:srgbClr val="A31515"/>
              </a:solidFill>
              <a:latin typeface="Consolas" panose="020B0609020204030204" pitchFamily="49" charset="0"/>
            </a:endParaRPr>
          </a:p>
          <a:p>
            <a:endParaRPr lang="en-CA" sz="1200" dirty="0">
              <a:solidFill>
                <a:srgbClr val="A31515"/>
              </a:solidFill>
              <a:latin typeface="Consolas" panose="020B0609020204030204" pitchFamily="49" charset="0"/>
            </a:endParaRPr>
          </a:p>
          <a:p>
            <a:r>
              <a:rPr lang="en-CA" sz="1200" dirty="0">
                <a:solidFill>
                  <a:srgbClr val="A31515"/>
                </a:solidFill>
                <a:latin typeface="Consolas" panose="020B0609020204030204" pitchFamily="49" charset="0"/>
              </a:rPr>
              <a:t>"authorizations"</a:t>
            </a:r>
            <a:r>
              <a:rPr lang="en-CA" sz="1200" dirty="0">
                <a:solidFill>
                  <a:srgbClr val="000000"/>
                </a:solidFill>
                <a:latin typeface="Consolas" panose="020B0609020204030204" pitchFamily="49" charset="0"/>
              </a:rPr>
              <a:t>: {</a:t>
            </a:r>
          </a:p>
          <a:p>
            <a:r>
              <a:rPr lang="en-CA" sz="1200" dirty="0">
                <a:solidFill>
                  <a:srgbClr val="A31515"/>
                </a:solidFill>
                <a:latin typeface="Consolas" panose="020B0609020204030204" pitchFamily="49" charset="0"/>
              </a:rPr>
              <a:t>"value"</a:t>
            </a:r>
            <a:r>
              <a:rPr lang="en-CA" sz="1200" dirty="0">
                <a:solidFill>
                  <a:srgbClr val="000000"/>
                </a:solidFill>
                <a:latin typeface="Consolas" panose="020B0609020204030204" pitchFamily="49" charset="0"/>
              </a:rPr>
              <a:t>: [</a:t>
            </a:r>
          </a:p>
          <a:p>
            <a:r>
              <a:rPr lang="en-CA" sz="1200" dirty="0">
                <a:solidFill>
                  <a:srgbClr val="000000"/>
                </a:solidFill>
                <a:latin typeface="Consolas" panose="020B0609020204030204" pitchFamily="49" charset="0"/>
              </a:rPr>
              <a:t>{</a:t>
            </a:r>
          </a:p>
          <a:p>
            <a:r>
              <a:rPr lang="en-CA" sz="1200" dirty="0">
                <a:solidFill>
                  <a:srgbClr val="A31515"/>
                </a:solidFill>
                <a:latin typeface="Consolas" panose="020B0609020204030204" pitchFamily="49" charset="0"/>
              </a:rPr>
              <a:t>"</a:t>
            </a:r>
            <a:r>
              <a:rPr lang="en-CA" sz="1200" dirty="0" err="1">
                <a:solidFill>
                  <a:srgbClr val="A31515"/>
                </a:solidFill>
                <a:latin typeface="Consolas" panose="020B0609020204030204" pitchFamily="49" charset="0"/>
              </a:rPr>
              <a:t>principalId</a:t>
            </a:r>
            <a:r>
              <a:rPr lang="en-CA" sz="1200" dirty="0">
                <a:solidFill>
                  <a:srgbClr val="A31515"/>
                </a:solidFill>
                <a:latin typeface="Consolas" panose="020B0609020204030204" pitchFamily="49" charset="0"/>
              </a:rPr>
              <a:t>"</a:t>
            </a:r>
            <a:r>
              <a:rPr lang="en-CA" sz="1200" dirty="0">
                <a:solidFill>
                  <a:srgbClr val="000000"/>
                </a:solidFill>
                <a:latin typeface="Consolas" panose="020B0609020204030204" pitchFamily="49" charset="0"/>
              </a:rPr>
              <a:t>: </a:t>
            </a:r>
            <a:r>
              <a:rPr lang="en-CA" sz="1200" dirty="0">
                <a:solidFill>
                  <a:srgbClr val="0451A5"/>
                </a:solidFill>
                <a:latin typeface="Consolas" panose="020B0609020204030204" pitchFamily="49" charset="0"/>
              </a:rPr>
              <a:t>"</a:t>
            </a:r>
            <a:r>
              <a:rPr lang="en-CA" sz="1200" dirty="0">
                <a:solidFill>
                  <a:srgbClr val="0451A5"/>
                </a:solidFill>
                <a:highlight>
                  <a:srgbClr val="FFFF00"/>
                </a:highlight>
                <a:latin typeface="Consolas" panose="020B0609020204030204" pitchFamily="49" charset="0"/>
              </a:rPr>
              <a:t>68e05db2-275a-4b82-9a03-c2b1a7249775</a:t>
            </a:r>
            <a:r>
              <a:rPr lang="en-CA" sz="1200" dirty="0">
                <a:solidFill>
                  <a:srgbClr val="0451A5"/>
                </a:solidFill>
                <a:latin typeface="Consolas" panose="020B0609020204030204" pitchFamily="49" charset="0"/>
              </a:rPr>
              <a:t>"</a:t>
            </a:r>
            <a:r>
              <a:rPr lang="en-CA" sz="1200" dirty="0">
                <a:solidFill>
                  <a:srgbClr val="000000"/>
                </a:solidFill>
                <a:latin typeface="Consolas" panose="020B0609020204030204" pitchFamily="49" charset="0"/>
              </a:rPr>
              <a:t>,		# In this case we have defined one principal IDs from 							# the provider AAD tenant, either for a user or group, 						# in GUID format.</a:t>
            </a:r>
          </a:p>
          <a:p>
            <a:endParaRPr lang="en-CA" sz="1200" dirty="0">
              <a:solidFill>
                <a:srgbClr val="A31515"/>
              </a:solidFill>
              <a:latin typeface="Consolas" panose="020B0609020204030204" pitchFamily="49" charset="0"/>
            </a:endParaRPr>
          </a:p>
          <a:p>
            <a:r>
              <a:rPr lang="en-CA" sz="1200" dirty="0">
                <a:solidFill>
                  <a:srgbClr val="A31515"/>
                </a:solidFill>
                <a:latin typeface="Consolas" panose="020B0609020204030204" pitchFamily="49" charset="0"/>
              </a:rPr>
              <a:t>"</a:t>
            </a:r>
            <a:r>
              <a:rPr lang="en-CA" sz="1200" dirty="0" err="1">
                <a:solidFill>
                  <a:srgbClr val="A31515"/>
                </a:solidFill>
                <a:latin typeface="Consolas" panose="020B0609020204030204" pitchFamily="49" charset="0"/>
              </a:rPr>
              <a:t>roleDefinitionId</a:t>
            </a:r>
            <a:r>
              <a:rPr lang="en-CA" sz="1200" dirty="0">
                <a:solidFill>
                  <a:srgbClr val="A31515"/>
                </a:solidFill>
                <a:latin typeface="Consolas" panose="020B0609020204030204" pitchFamily="49" charset="0"/>
              </a:rPr>
              <a:t>"</a:t>
            </a:r>
            <a:r>
              <a:rPr lang="en-CA" sz="1200" dirty="0">
                <a:solidFill>
                  <a:srgbClr val="000000"/>
                </a:solidFill>
                <a:latin typeface="Consolas" panose="020B0609020204030204" pitchFamily="49" charset="0"/>
              </a:rPr>
              <a:t>: </a:t>
            </a:r>
            <a:r>
              <a:rPr lang="en-CA" sz="1200" dirty="0">
                <a:solidFill>
                  <a:srgbClr val="0451A5"/>
                </a:solidFill>
                <a:latin typeface="Consolas" panose="020B0609020204030204" pitchFamily="49" charset="0"/>
              </a:rPr>
              <a:t>"</a:t>
            </a:r>
            <a:r>
              <a:rPr lang="en-CA" sz="1200" dirty="0">
                <a:solidFill>
                  <a:srgbClr val="0451A5"/>
                </a:solidFill>
                <a:highlight>
                  <a:srgbClr val="FFFF00"/>
                </a:highlight>
                <a:latin typeface="Consolas" panose="020B0609020204030204" pitchFamily="49" charset="0"/>
              </a:rPr>
              <a:t>b24988ac-6180-42a0-ab88-20f7382dd24c</a:t>
            </a:r>
            <a:r>
              <a:rPr lang="en-CA" sz="1200" dirty="0">
                <a:solidFill>
                  <a:srgbClr val="0451A5"/>
                </a:solidFill>
                <a:latin typeface="Consolas" panose="020B0609020204030204" pitchFamily="49" charset="0"/>
              </a:rPr>
              <a:t>"</a:t>
            </a:r>
            <a:r>
              <a:rPr lang="en-CA" sz="1200" dirty="0">
                <a:solidFill>
                  <a:srgbClr val="000000"/>
                </a:solidFill>
                <a:latin typeface="Consolas" panose="020B0609020204030204" pitchFamily="49" charset="0"/>
              </a:rPr>
              <a:t>,	# This is the requested delegated role, also in							# GUID format, in this case “contributor” role.</a:t>
            </a:r>
          </a:p>
          <a:p>
            <a:r>
              <a:rPr lang="en-CA" sz="1200" dirty="0">
                <a:solidFill>
                  <a:srgbClr val="A31515"/>
                </a:solidFill>
                <a:latin typeface="Consolas" panose="020B0609020204030204" pitchFamily="49" charset="0"/>
              </a:rPr>
              <a:t>"</a:t>
            </a:r>
            <a:r>
              <a:rPr lang="en-CA" sz="1200" dirty="0" err="1">
                <a:solidFill>
                  <a:srgbClr val="A31515"/>
                </a:solidFill>
                <a:latin typeface="Consolas" panose="020B0609020204030204" pitchFamily="49" charset="0"/>
              </a:rPr>
              <a:t>principalIdDisplayName</a:t>
            </a:r>
            <a:r>
              <a:rPr lang="en-CA" sz="1200" dirty="0">
                <a:solidFill>
                  <a:srgbClr val="A31515"/>
                </a:solidFill>
                <a:latin typeface="Consolas" panose="020B0609020204030204" pitchFamily="49" charset="0"/>
              </a:rPr>
              <a:t>"</a:t>
            </a:r>
            <a:r>
              <a:rPr lang="en-CA" sz="1200" dirty="0">
                <a:solidFill>
                  <a:srgbClr val="000000"/>
                </a:solidFill>
                <a:latin typeface="Consolas" panose="020B0609020204030204" pitchFamily="49" charset="0"/>
              </a:rPr>
              <a:t>: </a:t>
            </a:r>
            <a:r>
              <a:rPr lang="en-CA" sz="1200" dirty="0">
                <a:solidFill>
                  <a:srgbClr val="0451A5"/>
                </a:solidFill>
                <a:latin typeface="Consolas" panose="020B0609020204030204" pitchFamily="49" charset="0"/>
              </a:rPr>
              <a:t>"</a:t>
            </a:r>
            <a:r>
              <a:rPr lang="en-CA" sz="1200" dirty="0">
                <a:solidFill>
                  <a:srgbClr val="0451A5"/>
                </a:solidFill>
                <a:highlight>
                  <a:srgbClr val="FFFF00"/>
                </a:highlight>
                <a:latin typeface="Consolas" panose="020B0609020204030204" pitchFamily="49" charset="0"/>
              </a:rPr>
              <a:t>Tier 1 Support</a:t>
            </a:r>
            <a:r>
              <a:rPr lang="en-CA" sz="1200" dirty="0">
                <a:solidFill>
                  <a:srgbClr val="0451A5"/>
                </a:solidFill>
                <a:latin typeface="Consolas" panose="020B0609020204030204" pitchFamily="49" charset="0"/>
              </a:rPr>
              <a:t>”			</a:t>
            </a:r>
          </a:p>
          <a:p>
            <a:r>
              <a:rPr lang="en-CA" sz="1200" dirty="0">
                <a:solidFill>
                  <a:srgbClr val="000000"/>
                </a:solidFill>
                <a:latin typeface="Consolas" panose="020B0609020204030204" pitchFamily="49" charset="0"/>
              </a:rPr>
              <a:t>},</a:t>
            </a:r>
          </a:p>
          <a:p>
            <a:r>
              <a:rPr lang="en-CA" sz="1200" dirty="0">
                <a:solidFill>
                  <a:srgbClr val="000000"/>
                </a:solidFill>
                <a:latin typeface="Consolas" panose="020B0609020204030204" pitchFamily="49" charset="0"/>
              </a:rPr>
              <a:t>]</a:t>
            </a:r>
          </a:p>
          <a:p>
            <a:r>
              <a:rPr lang="en-CA" sz="1200" dirty="0">
                <a:solidFill>
                  <a:srgbClr val="000000"/>
                </a:solidFill>
                <a:latin typeface="Consolas" panose="020B0609020204030204" pitchFamily="49" charset="0"/>
              </a:rPr>
              <a:t>}</a:t>
            </a:r>
          </a:p>
          <a:p>
            <a:endParaRPr lang="en-CA" sz="1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5275227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1E677-9666-254F-B2FA-B7951C663C4A}"/>
              </a:ext>
            </a:extLst>
          </p:cNvPr>
          <p:cNvSpPr>
            <a:spLocks noGrp="1"/>
          </p:cNvSpPr>
          <p:nvPr>
            <p:ph type="title"/>
          </p:nvPr>
        </p:nvSpPr>
        <p:spPr>
          <a:xfrm>
            <a:off x="277302" y="132756"/>
            <a:ext cx="11306469" cy="1145506"/>
          </a:xfrm>
        </p:spPr>
        <p:txBody>
          <a:bodyPr/>
          <a:lstStyle/>
          <a:p>
            <a:r>
              <a:rPr lang="en-CA" sz="3200" b="1" dirty="0"/>
              <a:t>How to onboard a customer using Azure POWERSHELL</a:t>
            </a:r>
            <a:br>
              <a:rPr lang="en-CA" b="1" dirty="0"/>
            </a:br>
            <a:r>
              <a:rPr lang="en-CA" sz="1800" b="1" dirty="0"/>
              <a:t>Deploy the Lighthouse Azure Resource Manager templates/parameters </a:t>
            </a:r>
            <a:br>
              <a:rPr lang="en-CA" sz="1800" b="1" dirty="0"/>
            </a:br>
            <a:endParaRPr lang="en-US" sz="1800" dirty="0"/>
          </a:p>
        </p:txBody>
      </p:sp>
      <p:sp>
        <p:nvSpPr>
          <p:cNvPr id="4" name="Rectangle 3">
            <a:extLst>
              <a:ext uri="{FF2B5EF4-FFF2-40B4-BE49-F238E27FC236}">
                <a16:creationId xmlns:a16="http://schemas.microsoft.com/office/drawing/2014/main" id="{BEF95DA3-2E6A-E54B-8EF3-7C12121781B5}"/>
              </a:ext>
            </a:extLst>
          </p:cNvPr>
          <p:cNvSpPr/>
          <p:nvPr/>
        </p:nvSpPr>
        <p:spPr>
          <a:xfrm>
            <a:off x="277302" y="1722935"/>
            <a:ext cx="10290382" cy="4247317"/>
          </a:xfrm>
          <a:prstGeom prst="rect">
            <a:avLst/>
          </a:prstGeom>
        </p:spPr>
        <p:txBody>
          <a:bodyPr wrap="square">
            <a:spAutoFit/>
          </a:bodyPr>
          <a:lstStyle/>
          <a:p>
            <a:r>
              <a:rPr lang="en-CA" dirty="0">
                <a:solidFill>
                  <a:srgbClr val="008000"/>
                </a:solidFill>
                <a:latin typeface="SFMono-Regular"/>
              </a:rPr>
              <a:t># Log in first with Connect-</a:t>
            </a:r>
            <a:r>
              <a:rPr lang="en-CA" dirty="0" err="1">
                <a:solidFill>
                  <a:srgbClr val="008000"/>
                </a:solidFill>
                <a:latin typeface="SFMono-Regular"/>
              </a:rPr>
              <a:t>AzAccount</a:t>
            </a:r>
            <a:r>
              <a:rPr lang="en-CA" dirty="0">
                <a:solidFill>
                  <a:srgbClr val="008000"/>
                </a:solidFill>
                <a:latin typeface="SFMono-Regular"/>
              </a:rPr>
              <a:t> if you're not using Cloud Shell</a:t>
            </a:r>
            <a:r>
              <a:rPr lang="en-CA" dirty="0">
                <a:solidFill>
                  <a:srgbClr val="171717"/>
                </a:solidFill>
                <a:latin typeface="SFMono-Regular"/>
              </a:rPr>
              <a:t> </a:t>
            </a:r>
            <a:r>
              <a:rPr lang="en-CA" dirty="0">
                <a:solidFill>
                  <a:srgbClr val="FF0000"/>
                </a:solidFill>
                <a:latin typeface="SFMono-Regular"/>
              </a:rPr>
              <a:t>……(really?...use Cloud Shell)</a:t>
            </a:r>
          </a:p>
          <a:p>
            <a:endParaRPr lang="en-CA" dirty="0">
              <a:solidFill>
                <a:srgbClr val="171717"/>
              </a:solidFill>
              <a:latin typeface="SFMono-Regular"/>
            </a:endParaRPr>
          </a:p>
          <a:p>
            <a:r>
              <a:rPr lang="en-CA" dirty="0">
                <a:solidFill>
                  <a:srgbClr val="008000"/>
                </a:solidFill>
                <a:latin typeface="SFMono-Regular"/>
              </a:rPr>
              <a:t># Deploy Azure Resource Manager template using template and parameter file locally</a:t>
            </a:r>
            <a:r>
              <a:rPr lang="en-CA" dirty="0">
                <a:solidFill>
                  <a:srgbClr val="171717"/>
                </a:solidFill>
                <a:latin typeface="SFMono-Regular"/>
              </a:rPr>
              <a:t> </a:t>
            </a:r>
            <a:endParaRPr lang="en-CA" dirty="0">
              <a:solidFill>
                <a:srgbClr val="FF0000"/>
              </a:solidFill>
              <a:latin typeface="SFMono-Regular"/>
            </a:endParaRPr>
          </a:p>
          <a:p>
            <a:r>
              <a:rPr lang="en-CA" dirty="0">
                <a:solidFill>
                  <a:srgbClr val="0101FD"/>
                </a:solidFill>
                <a:latin typeface="SFMono-Regular"/>
              </a:rPr>
              <a:t>New-</a:t>
            </a:r>
            <a:r>
              <a:rPr lang="en-CA" dirty="0" err="1">
                <a:solidFill>
                  <a:srgbClr val="0101FD"/>
                </a:solidFill>
                <a:latin typeface="SFMono-Regular"/>
              </a:rPr>
              <a:t>AzDeployment</a:t>
            </a:r>
            <a:r>
              <a:rPr lang="en-CA" dirty="0">
                <a:solidFill>
                  <a:srgbClr val="007D9A"/>
                </a:solidFill>
                <a:latin typeface="SFMono-Regular"/>
              </a:rPr>
              <a:t> -Name</a:t>
            </a:r>
            <a:r>
              <a:rPr lang="en-CA" dirty="0">
                <a:solidFill>
                  <a:srgbClr val="171717"/>
                </a:solidFill>
                <a:latin typeface="SFMono-Regular"/>
              </a:rPr>
              <a:t> &lt;</a:t>
            </a:r>
            <a:r>
              <a:rPr lang="en-CA" dirty="0" err="1">
                <a:solidFill>
                  <a:srgbClr val="171717"/>
                </a:solidFill>
                <a:latin typeface="SFMono-Regular"/>
              </a:rPr>
              <a:t>deploymentName</a:t>
            </a:r>
            <a:r>
              <a:rPr lang="en-CA" dirty="0">
                <a:solidFill>
                  <a:srgbClr val="171717"/>
                </a:solidFill>
                <a:latin typeface="SFMono-Regular"/>
              </a:rPr>
              <a:t>&gt; `	</a:t>
            </a:r>
            <a:r>
              <a:rPr lang="en-CA" dirty="0">
                <a:solidFill>
                  <a:srgbClr val="008000"/>
                </a:solidFill>
                <a:latin typeface="SFMono-Regular"/>
              </a:rPr>
              <a:t> # If you get an error, remove -name</a:t>
            </a:r>
            <a:endParaRPr lang="en-CA" dirty="0">
              <a:solidFill>
                <a:srgbClr val="171717"/>
              </a:solidFill>
              <a:latin typeface="SFMono-Regular"/>
            </a:endParaRPr>
          </a:p>
          <a:p>
            <a:r>
              <a:rPr lang="en-CA" dirty="0">
                <a:solidFill>
                  <a:srgbClr val="171717"/>
                </a:solidFill>
                <a:latin typeface="SFMono-Regular"/>
              </a:rPr>
              <a:t>		 </a:t>
            </a:r>
            <a:r>
              <a:rPr lang="en-CA" dirty="0">
                <a:solidFill>
                  <a:srgbClr val="007D9A"/>
                </a:solidFill>
                <a:latin typeface="SFMono-Regular"/>
              </a:rPr>
              <a:t>-Location</a:t>
            </a:r>
            <a:r>
              <a:rPr lang="en-CA" dirty="0">
                <a:solidFill>
                  <a:srgbClr val="171717"/>
                </a:solidFill>
                <a:latin typeface="SFMono-Regular"/>
              </a:rPr>
              <a:t> &lt;</a:t>
            </a:r>
            <a:r>
              <a:rPr lang="en-CA" dirty="0" err="1">
                <a:solidFill>
                  <a:srgbClr val="171717"/>
                </a:solidFill>
                <a:latin typeface="SFMono-Regular"/>
              </a:rPr>
              <a:t>AzureRegion</a:t>
            </a:r>
            <a:r>
              <a:rPr lang="en-CA" dirty="0">
                <a:solidFill>
                  <a:srgbClr val="171717"/>
                </a:solidFill>
                <a:latin typeface="SFMono-Regular"/>
              </a:rPr>
              <a:t>&gt; ` </a:t>
            </a:r>
          </a:p>
          <a:p>
            <a:r>
              <a:rPr lang="en-CA" dirty="0">
                <a:solidFill>
                  <a:srgbClr val="171717"/>
                </a:solidFill>
                <a:latin typeface="SFMono-Regular"/>
              </a:rPr>
              <a:t>		</a:t>
            </a:r>
            <a:r>
              <a:rPr lang="en-CA" dirty="0">
                <a:solidFill>
                  <a:srgbClr val="007D9A"/>
                </a:solidFill>
                <a:latin typeface="SFMono-Regular"/>
              </a:rPr>
              <a:t>-</a:t>
            </a:r>
            <a:r>
              <a:rPr lang="en-CA" dirty="0" err="1">
                <a:solidFill>
                  <a:srgbClr val="007D9A"/>
                </a:solidFill>
                <a:latin typeface="SFMono-Regular"/>
              </a:rPr>
              <a:t>TemplateFile</a:t>
            </a:r>
            <a:r>
              <a:rPr lang="en-CA" dirty="0">
                <a:solidFill>
                  <a:srgbClr val="171717"/>
                </a:solidFill>
                <a:latin typeface="SFMono-Regular"/>
              </a:rPr>
              <a:t> &lt;</a:t>
            </a:r>
            <a:r>
              <a:rPr lang="en-CA" dirty="0" err="1">
                <a:solidFill>
                  <a:srgbClr val="171717"/>
                </a:solidFill>
                <a:latin typeface="SFMono-Regular"/>
              </a:rPr>
              <a:t>pathToTemplateFile</a:t>
            </a:r>
            <a:r>
              <a:rPr lang="en-CA" dirty="0">
                <a:solidFill>
                  <a:srgbClr val="171717"/>
                </a:solidFill>
                <a:latin typeface="SFMono-Regular"/>
              </a:rPr>
              <a:t>&gt; ` </a:t>
            </a:r>
          </a:p>
          <a:p>
            <a:r>
              <a:rPr lang="en-CA" dirty="0">
                <a:solidFill>
                  <a:srgbClr val="171717"/>
                </a:solidFill>
                <a:latin typeface="SFMono-Regular"/>
              </a:rPr>
              <a:t>		</a:t>
            </a:r>
            <a:r>
              <a:rPr lang="en-CA" dirty="0">
                <a:solidFill>
                  <a:srgbClr val="007D9A"/>
                </a:solidFill>
                <a:latin typeface="SFMono-Regular"/>
              </a:rPr>
              <a:t>-</a:t>
            </a:r>
            <a:r>
              <a:rPr lang="en-CA" dirty="0" err="1">
                <a:solidFill>
                  <a:srgbClr val="007D9A"/>
                </a:solidFill>
                <a:latin typeface="SFMono-Regular"/>
              </a:rPr>
              <a:t>TemplateParameterFile</a:t>
            </a:r>
            <a:r>
              <a:rPr lang="en-CA" dirty="0">
                <a:solidFill>
                  <a:srgbClr val="171717"/>
                </a:solidFill>
                <a:latin typeface="SFMono-Regular"/>
              </a:rPr>
              <a:t> &lt;</a:t>
            </a:r>
            <a:r>
              <a:rPr lang="en-CA" dirty="0" err="1">
                <a:solidFill>
                  <a:srgbClr val="171717"/>
                </a:solidFill>
                <a:latin typeface="SFMono-Regular"/>
              </a:rPr>
              <a:t>pathToParameterFile</a:t>
            </a:r>
            <a:r>
              <a:rPr lang="en-CA" dirty="0">
                <a:solidFill>
                  <a:srgbClr val="171717"/>
                </a:solidFill>
                <a:latin typeface="SFMono-Regular"/>
              </a:rPr>
              <a:t>&gt; `</a:t>
            </a:r>
          </a:p>
          <a:p>
            <a:r>
              <a:rPr lang="en-CA" dirty="0">
                <a:solidFill>
                  <a:srgbClr val="171717"/>
                </a:solidFill>
                <a:latin typeface="SFMono-Regular"/>
              </a:rPr>
              <a:t>		 </a:t>
            </a:r>
            <a:r>
              <a:rPr lang="en-CA" dirty="0">
                <a:solidFill>
                  <a:srgbClr val="007D9A"/>
                </a:solidFill>
                <a:latin typeface="SFMono-Regular"/>
              </a:rPr>
              <a:t>-Verbose</a:t>
            </a:r>
            <a:r>
              <a:rPr lang="en-CA" dirty="0">
                <a:solidFill>
                  <a:srgbClr val="171717"/>
                </a:solidFill>
                <a:latin typeface="SFMono-Regular"/>
              </a:rPr>
              <a:t> </a:t>
            </a:r>
          </a:p>
          <a:p>
            <a:r>
              <a:rPr lang="en-CA" dirty="0">
                <a:solidFill>
                  <a:srgbClr val="008000"/>
                </a:solidFill>
                <a:latin typeface="SFMono-Regular"/>
              </a:rPr>
              <a:t># Or</a:t>
            </a:r>
            <a:endParaRPr lang="en-CA" dirty="0">
              <a:solidFill>
                <a:srgbClr val="171717"/>
              </a:solidFill>
              <a:latin typeface="SFMono-Regular"/>
            </a:endParaRPr>
          </a:p>
          <a:p>
            <a:r>
              <a:rPr lang="en-CA" dirty="0">
                <a:solidFill>
                  <a:srgbClr val="008000"/>
                </a:solidFill>
                <a:latin typeface="SFMono-Regular"/>
              </a:rPr>
              <a:t># Deploy Azure Resource Manager template that is located externally</a:t>
            </a:r>
            <a:r>
              <a:rPr lang="en-CA" dirty="0">
                <a:solidFill>
                  <a:srgbClr val="171717"/>
                </a:solidFill>
                <a:latin typeface="SFMono-Regular"/>
              </a:rPr>
              <a:t> </a:t>
            </a:r>
          </a:p>
          <a:p>
            <a:r>
              <a:rPr lang="en-CA" dirty="0">
                <a:solidFill>
                  <a:srgbClr val="0101FD"/>
                </a:solidFill>
                <a:latin typeface="SFMono-Regular"/>
              </a:rPr>
              <a:t>New-</a:t>
            </a:r>
            <a:r>
              <a:rPr lang="en-CA" dirty="0" err="1">
                <a:solidFill>
                  <a:srgbClr val="0101FD"/>
                </a:solidFill>
                <a:latin typeface="SFMono-Regular"/>
              </a:rPr>
              <a:t>AzDeployment</a:t>
            </a:r>
            <a:r>
              <a:rPr lang="en-CA" dirty="0">
                <a:solidFill>
                  <a:srgbClr val="007D9A"/>
                </a:solidFill>
                <a:latin typeface="SFMono-Regular"/>
              </a:rPr>
              <a:t> -Name</a:t>
            </a:r>
            <a:r>
              <a:rPr lang="en-CA" dirty="0">
                <a:solidFill>
                  <a:srgbClr val="171717"/>
                </a:solidFill>
                <a:latin typeface="SFMono-Regular"/>
              </a:rPr>
              <a:t> &lt;</a:t>
            </a:r>
            <a:r>
              <a:rPr lang="en-CA" dirty="0" err="1">
                <a:solidFill>
                  <a:srgbClr val="171717"/>
                </a:solidFill>
                <a:latin typeface="SFMono-Regular"/>
              </a:rPr>
              <a:t>deploymentName</a:t>
            </a:r>
            <a:r>
              <a:rPr lang="en-CA" dirty="0">
                <a:solidFill>
                  <a:srgbClr val="171717"/>
                </a:solidFill>
                <a:latin typeface="SFMono-Regular"/>
              </a:rPr>
              <a:t>&gt; ` 	</a:t>
            </a:r>
            <a:r>
              <a:rPr lang="en-CA" dirty="0">
                <a:solidFill>
                  <a:srgbClr val="008000"/>
                </a:solidFill>
                <a:latin typeface="SFMono-Regular"/>
              </a:rPr>
              <a:t> # If you get an error, remove -name</a:t>
            </a:r>
            <a:endParaRPr lang="en-CA" dirty="0">
              <a:solidFill>
                <a:srgbClr val="171717"/>
              </a:solidFill>
              <a:latin typeface="SFMono-Regular"/>
            </a:endParaRPr>
          </a:p>
          <a:p>
            <a:r>
              <a:rPr lang="en-CA" dirty="0">
                <a:solidFill>
                  <a:srgbClr val="007D9A"/>
                </a:solidFill>
                <a:latin typeface="SFMono-Regular"/>
              </a:rPr>
              <a:t>		-Location</a:t>
            </a:r>
            <a:r>
              <a:rPr lang="en-CA" dirty="0">
                <a:solidFill>
                  <a:srgbClr val="171717"/>
                </a:solidFill>
                <a:latin typeface="SFMono-Regular"/>
              </a:rPr>
              <a:t> &lt;</a:t>
            </a:r>
            <a:r>
              <a:rPr lang="en-CA" dirty="0" err="1">
                <a:solidFill>
                  <a:srgbClr val="171717"/>
                </a:solidFill>
                <a:latin typeface="SFMono-Regular"/>
              </a:rPr>
              <a:t>AzureRegion</a:t>
            </a:r>
            <a:r>
              <a:rPr lang="en-CA" dirty="0">
                <a:solidFill>
                  <a:srgbClr val="171717"/>
                </a:solidFill>
                <a:latin typeface="SFMono-Regular"/>
              </a:rPr>
              <a:t>&gt; ` </a:t>
            </a:r>
          </a:p>
          <a:p>
            <a:r>
              <a:rPr lang="en-CA" dirty="0">
                <a:solidFill>
                  <a:srgbClr val="007D9A"/>
                </a:solidFill>
                <a:latin typeface="SFMono-Regular"/>
              </a:rPr>
              <a:t>		-</a:t>
            </a:r>
            <a:r>
              <a:rPr lang="en-CA" dirty="0" err="1">
                <a:solidFill>
                  <a:srgbClr val="007D9A"/>
                </a:solidFill>
                <a:latin typeface="SFMono-Regular"/>
              </a:rPr>
              <a:t>TemplateUri</a:t>
            </a:r>
            <a:r>
              <a:rPr lang="en-CA" dirty="0">
                <a:solidFill>
                  <a:srgbClr val="171717"/>
                </a:solidFill>
                <a:latin typeface="SFMono-Regular"/>
              </a:rPr>
              <a:t> &lt;</a:t>
            </a:r>
            <a:r>
              <a:rPr lang="en-CA" dirty="0" err="1">
                <a:solidFill>
                  <a:srgbClr val="171717"/>
                </a:solidFill>
                <a:latin typeface="SFMono-Regular"/>
              </a:rPr>
              <a:t>templateUri</a:t>
            </a:r>
            <a:r>
              <a:rPr lang="en-CA" dirty="0">
                <a:solidFill>
                  <a:srgbClr val="171717"/>
                </a:solidFill>
                <a:latin typeface="SFMono-Regular"/>
              </a:rPr>
              <a:t>&gt; ` </a:t>
            </a:r>
          </a:p>
          <a:p>
            <a:r>
              <a:rPr lang="en-CA" dirty="0">
                <a:solidFill>
                  <a:srgbClr val="007D9A"/>
                </a:solidFill>
                <a:latin typeface="SFMono-Regular"/>
              </a:rPr>
              <a:t>		-</a:t>
            </a:r>
            <a:r>
              <a:rPr lang="en-CA" dirty="0" err="1">
                <a:solidFill>
                  <a:srgbClr val="007D9A"/>
                </a:solidFill>
                <a:latin typeface="SFMono-Regular"/>
              </a:rPr>
              <a:t>TemplateParameterUri</a:t>
            </a:r>
            <a:r>
              <a:rPr lang="en-CA" dirty="0">
                <a:solidFill>
                  <a:srgbClr val="171717"/>
                </a:solidFill>
                <a:latin typeface="SFMono-Regular"/>
              </a:rPr>
              <a:t> &lt;</a:t>
            </a:r>
            <a:r>
              <a:rPr lang="en-CA" dirty="0" err="1">
                <a:solidFill>
                  <a:srgbClr val="171717"/>
                </a:solidFill>
                <a:latin typeface="SFMono-Regular"/>
              </a:rPr>
              <a:t>parameterUri</a:t>
            </a:r>
            <a:r>
              <a:rPr lang="en-CA" dirty="0">
                <a:solidFill>
                  <a:srgbClr val="171717"/>
                </a:solidFill>
                <a:latin typeface="SFMono-Regular"/>
              </a:rPr>
              <a:t>&gt; ` </a:t>
            </a:r>
          </a:p>
          <a:p>
            <a:r>
              <a:rPr lang="en-CA" dirty="0">
                <a:solidFill>
                  <a:srgbClr val="171717"/>
                </a:solidFill>
                <a:latin typeface="SFMono-Regular"/>
              </a:rPr>
              <a:t>		</a:t>
            </a:r>
            <a:r>
              <a:rPr lang="en-CA" dirty="0">
                <a:solidFill>
                  <a:srgbClr val="007D9A"/>
                </a:solidFill>
                <a:latin typeface="SFMono-Regular"/>
              </a:rPr>
              <a:t>-Verbose</a:t>
            </a:r>
            <a:endParaRPr lang="en-US" dirty="0"/>
          </a:p>
        </p:txBody>
      </p:sp>
      <p:sp>
        <p:nvSpPr>
          <p:cNvPr id="6" name="Rectangle 5">
            <a:extLst>
              <a:ext uri="{FF2B5EF4-FFF2-40B4-BE49-F238E27FC236}">
                <a16:creationId xmlns:a16="http://schemas.microsoft.com/office/drawing/2014/main" id="{F7A5C211-2978-D646-AAEB-86F131024CF4}"/>
              </a:ext>
            </a:extLst>
          </p:cNvPr>
          <p:cNvSpPr/>
          <p:nvPr/>
        </p:nvSpPr>
        <p:spPr>
          <a:xfrm>
            <a:off x="277302" y="5906584"/>
            <a:ext cx="9692640" cy="369332"/>
          </a:xfrm>
          <a:prstGeom prst="rect">
            <a:avLst/>
          </a:prstGeom>
        </p:spPr>
        <p:txBody>
          <a:bodyPr wrap="square">
            <a:spAutoFit/>
          </a:bodyPr>
          <a:lstStyle/>
          <a:p>
            <a:r>
              <a:rPr lang="en-CA" dirty="0">
                <a:solidFill>
                  <a:srgbClr val="0101FD"/>
                </a:solidFill>
                <a:latin typeface="SFMono-Regular"/>
              </a:rPr>
              <a:t>Get-</a:t>
            </a:r>
            <a:r>
              <a:rPr lang="en-CA" dirty="0" err="1">
                <a:solidFill>
                  <a:srgbClr val="0101FD"/>
                </a:solidFill>
                <a:latin typeface="SFMono-Regular"/>
              </a:rPr>
              <a:t>AzContext</a:t>
            </a:r>
            <a:endParaRPr lang="en-US" dirty="0"/>
          </a:p>
        </p:txBody>
      </p:sp>
      <p:sp>
        <p:nvSpPr>
          <p:cNvPr id="7" name="Rectangle 6">
            <a:extLst>
              <a:ext uri="{FF2B5EF4-FFF2-40B4-BE49-F238E27FC236}">
                <a16:creationId xmlns:a16="http://schemas.microsoft.com/office/drawing/2014/main" id="{8F082B4A-C275-5F42-8DB4-F8AB1038705D}"/>
              </a:ext>
            </a:extLst>
          </p:cNvPr>
          <p:cNvSpPr/>
          <p:nvPr/>
        </p:nvSpPr>
        <p:spPr>
          <a:xfrm>
            <a:off x="277302" y="6210223"/>
            <a:ext cx="8326767" cy="646331"/>
          </a:xfrm>
          <a:prstGeom prst="rect">
            <a:avLst/>
          </a:prstGeom>
        </p:spPr>
        <p:txBody>
          <a:bodyPr wrap="square">
            <a:spAutoFit/>
          </a:bodyPr>
          <a:lstStyle/>
          <a:p>
            <a:r>
              <a:rPr lang="en-CA" dirty="0">
                <a:solidFill>
                  <a:srgbClr val="0101FD"/>
                </a:solidFill>
                <a:latin typeface="SFMono-Regular"/>
              </a:rPr>
              <a:t>Get-</a:t>
            </a:r>
            <a:r>
              <a:rPr lang="en-CA" dirty="0" err="1">
                <a:solidFill>
                  <a:srgbClr val="0101FD"/>
                </a:solidFill>
                <a:latin typeface="SFMono-Regular"/>
              </a:rPr>
              <a:t>AzManagedServicesAssignment</a:t>
            </a:r>
            <a:r>
              <a:rPr lang="en-CA" dirty="0">
                <a:solidFill>
                  <a:srgbClr val="007D9A"/>
                </a:solidFill>
                <a:latin typeface="SFMono-Regular"/>
              </a:rPr>
              <a:t> -Scope</a:t>
            </a:r>
            <a:r>
              <a:rPr lang="en-CA" dirty="0">
                <a:solidFill>
                  <a:srgbClr val="171717"/>
                </a:solidFill>
                <a:latin typeface="SFMono-Regular"/>
              </a:rPr>
              <a:t> </a:t>
            </a:r>
            <a:r>
              <a:rPr lang="en-CA" dirty="0">
                <a:solidFill>
                  <a:srgbClr val="A31515"/>
                </a:solidFill>
                <a:latin typeface="SFMono-Regular"/>
              </a:rPr>
              <a:t>"/subscriptions</a:t>
            </a:r>
            <a:r>
              <a:rPr lang="en-CA" dirty="0">
                <a:solidFill>
                  <a:srgbClr val="A31515"/>
                </a:solidFill>
                <a:highlight>
                  <a:srgbClr val="FFFF00"/>
                </a:highlight>
                <a:latin typeface="SFMono-Regular"/>
              </a:rPr>
              <a:t>/{</a:t>
            </a:r>
            <a:r>
              <a:rPr lang="en-CA" dirty="0" err="1">
                <a:solidFill>
                  <a:srgbClr val="A31515"/>
                </a:solidFill>
                <a:highlight>
                  <a:srgbClr val="FFFF00"/>
                </a:highlight>
                <a:latin typeface="SFMono-Regular"/>
              </a:rPr>
              <a:t>delegatedSubscriptionId</a:t>
            </a:r>
            <a:r>
              <a:rPr lang="en-CA" dirty="0">
                <a:solidFill>
                  <a:srgbClr val="A31515"/>
                </a:solidFill>
                <a:highlight>
                  <a:srgbClr val="FFFF00"/>
                </a:highlight>
                <a:latin typeface="SFMono-Regular"/>
              </a:rPr>
              <a:t>}"</a:t>
            </a:r>
            <a:r>
              <a:rPr lang="en-CA" dirty="0">
                <a:solidFill>
                  <a:srgbClr val="171717"/>
                </a:solidFill>
                <a:highlight>
                  <a:srgbClr val="FFFF00"/>
                </a:highlight>
                <a:latin typeface="SFMono-Regular"/>
              </a:rPr>
              <a:t> </a:t>
            </a:r>
            <a:br>
              <a:rPr lang="en-CA" dirty="0"/>
            </a:br>
            <a:endParaRPr lang="en-US" dirty="0"/>
          </a:p>
        </p:txBody>
      </p:sp>
    </p:spTree>
    <p:extLst>
      <p:ext uri="{BB962C8B-B14F-4D97-AF65-F5344CB8AC3E}">
        <p14:creationId xmlns:p14="http://schemas.microsoft.com/office/powerpoint/2010/main" val="24246643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1E677-9666-254F-B2FA-B7951C663C4A}"/>
              </a:ext>
            </a:extLst>
          </p:cNvPr>
          <p:cNvSpPr>
            <a:spLocks noGrp="1"/>
          </p:cNvSpPr>
          <p:nvPr>
            <p:ph type="title"/>
          </p:nvPr>
        </p:nvSpPr>
        <p:spPr>
          <a:xfrm>
            <a:off x="277302" y="132756"/>
            <a:ext cx="11306469" cy="1548886"/>
          </a:xfrm>
        </p:spPr>
        <p:txBody>
          <a:bodyPr/>
          <a:lstStyle/>
          <a:p>
            <a:r>
              <a:rPr lang="en-CA" sz="3600" b="1" dirty="0"/>
              <a:t>How to onboard a customer using Azure CLI</a:t>
            </a:r>
            <a:br>
              <a:rPr lang="en-CA" b="1" dirty="0"/>
            </a:br>
            <a:r>
              <a:rPr lang="en-CA" sz="2000" b="1" dirty="0"/>
              <a:t>Deploy the Lighthouse Azure Resource Manager templates/parameters </a:t>
            </a:r>
            <a:br>
              <a:rPr lang="en-CA" sz="2000" b="1" dirty="0"/>
            </a:br>
            <a:br>
              <a:rPr lang="en-CA" sz="2000" b="1" dirty="0"/>
            </a:br>
            <a:endParaRPr lang="en-US" sz="2000" dirty="0"/>
          </a:p>
        </p:txBody>
      </p:sp>
      <p:sp>
        <p:nvSpPr>
          <p:cNvPr id="6" name="Rectangle 5">
            <a:extLst>
              <a:ext uri="{FF2B5EF4-FFF2-40B4-BE49-F238E27FC236}">
                <a16:creationId xmlns:a16="http://schemas.microsoft.com/office/drawing/2014/main" id="{F1A0DAD9-0397-5244-8621-9DE716B79BEF}"/>
              </a:ext>
            </a:extLst>
          </p:cNvPr>
          <p:cNvSpPr/>
          <p:nvPr/>
        </p:nvSpPr>
        <p:spPr>
          <a:xfrm>
            <a:off x="277301" y="1701747"/>
            <a:ext cx="11306469" cy="4247317"/>
          </a:xfrm>
          <a:prstGeom prst="rect">
            <a:avLst/>
          </a:prstGeom>
        </p:spPr>
        <p:txBody>
          <a:bodyPr wrap="square">
            <a:spAutoFit/>
          </a:bodyPr>
          <a:lstStyle/>
          <a:p>
            <a:r>
              <a:rPr lang="en-CA" dirty="0">
                <a:solidFill>
                  <a:srgbClr val="008000"/>
                </a:solidFill>
                <a:latin typeface="SFMono-Regular"/>
              </a:rPr>
              <a:t># Log in first with </a:t>
            </a:r>
            <a:r>
              <a:rPr lang="en-CA" dirty="0" err="1">
                <a:solidFill>
                  <a:srgbClr val="008000"/>
                </a:solidFill>
                <a:latin typeface="SFMono-Regular"/>
              </a:rPr>
              <a:t>az</a:t>
            </a:r>
            <a:r>
              <a:rPr lang="en-CA" dirty="0">
                <a:solidFill>
                  <a:srgbClr val="008000"/>
                </a:solidFill>
                <a:latin typeface="SFMono-Regular"/>
              </a:rPr>
              <a:t> login if you're not using Cloud Shell (preferred way is to use Azure Cloud Shell)</a:t>
            </a:r>
          </a:p>
          <a:p>
            <a:endParaRPr lang="en-CA" dirty="0">
              <a:solidFill>
                <a:srgbClr val="008000"/>
              </a:solidFill>
              <a:latin typeface="SFMono-Regular"/>
            </a:endParaRPr>
          </a:p>
          <a:p>
            <a:r>
              <a:rPr lang="en-CA" dirty="0">
                <a:solidFill>
                  <a:srgbClr val="008000"/>
                </a:solidFill>
                <a:latin typeface="SFMono-Regular"/>
              </a:rPr>
              <a:t># Deploy Azure Resource Manager template using template and parameter file locally</a:t>
            </a:r>
            <a:r>
              <a:rPr lang="en-CA" dirty="0">
                <a:solidFill>
                  <a:srgbClr val="171717"/>
                </a:solidFill>
                <a:latin typeface="SFMono-Regular"/>
              </a:rPr>
              <a:t> </a:t>
            </a:r>
          </a:p>
          <a:p>
            <a:r>
              <a:rPr lang="en-CA" dirty="0" err="1">
                <a:solidFill>
                  <a:srgbClr val="0101FD"/>
                </a:solidFill>
                <a:latin typeface="SFMono-Regular"/>
              </a:rPr>
              <a:t>az</a:t>
            </a:r>
            <a:r>
              <a:rPr lang="en-CA" dirty="0">
                <a:solidFill>
                  <a:srgbClr val="171717"/>
                </a:solidFill>
                <a:latin typeface="SFMono-Regular"/>
              </a:rPr>
              <a:t> </a:t>
            </a:r>
            <a:r>
              <a:rPr lang="en-CA" dirty="0">
                <a:solidFill>
                  <a:srgbClr val="0101FD"/>
                </a:solidFill>
                <a:latin typeface="SFMono-Regular"/>
              </a:rPr>
              <a:t>deployment</a:t>
            </a:r>
            <a:r>
              <a:rPr lang="en-CA" dirty="0">
                <a:solidFill>
                  <a:srgbClr val="171717"/>
                </a:solidFill>
                <a:latin typeface="SFMono-Regular"/>
              </a:rPr>
              <a:t> </a:t>
            </a:r>
            <a:r>
              <a:rPr lang="en-CA" dirty="0">
                <a:solidFill>
                  <a:srgbClr val="0101FD"/>
                </a:solidFill>
                <a:latin typeface="SFMono-Regular"/>
              </a:rPr>
              <a:t>create</a:t>
            </a:r>
            <a:r>
              <a:rPr lang="en-CA" dirty="0">
                <a:solidFill>
                  <a:srgbClr val="171717"/>
                </a:solidFill>
                <a:latin typeface="SFMono-Regular"/>
              </a:rPr>
              <a:t> </a:t>
            </a:r>
            <a:r>
              <a:rPr lang="en-CA" dirty="0">
                <a:solidFill>
                  <a:srgbClr val="007D9A"/>
                </a:solidFill>
                <a:latin typeface="SFMono-Regular"/>
              </a:rPr>
              <a:t>–name </a:t>
            </a:r>
            <a:r>
              <a:rPr lang="en-CA" dirty="0">
                <a:solidFill>
                  <a:srgbClr val="A31515"/>
                </a:solidFill>
                <a:latin typeface="SFMono-Regular"/>
              </a:rPr>
              <a:t>&lt;</a:t>
            </a:r>
            <a:r>
              <a:rPr lang="en-CA" dirty="0" err="1">
                <a:solidFill>
                  <a:srgbClr val="A31515"/>
                </a:solidFill>
                <a:latin typeface="SFMono-Regular"/>
              </a:rPr>
              <a:t>deploymentName</a:t>
            </a:r>
            <a:r>
              <a:rPr lang="en-CA" dirty="0">
                <a:solidFill>
                  <a:srgbClr val="A31515"/>
                </a:solidFill>
                <a:latin typeface="SFMono-Regular"/>
              </a:rPr>
              <a:t>&gt;</a:t>
            </a:r>
            <a:r>
              <a:rPr lang="en-CA" dirty="0">
                <a:solidFill>
                  <a:srgbClr val="171717"/>
                </a:solidFill>
                <a:latin typeface="SFMono-Regular"/>
              </a:rPr>
              <a:t> \ 	</a:t>
            </a:r>
            <a:r>
              <a:rPr lang="en-CA" dirty="0">
                <a:solidFill>
                  <a:srgbClr val="008000"/>
                </a:solidFill>
                <a:latin typeface="SFMono-Regular"/>
              </a:rPr>
              <a:t># If you get an error, remove --name</a:t>
            </a:r>
            <a:endParaRPr lang="en-CA" dirty="0">
              <a:solidFill>
                <a:srgbClr val="171717"/>
              </a:solidFill>
              <a:latin typeface="SFMono-Regular"/>
            </a:endParaRPr>
          </a:p>
          <a:p>
            <a:pPr lvl="5"/>
            <a:r>
              <a:rPr lang="en-CA" dirty="0">
                <a:solidFill>
                  <a:srgbClr val="007D9A"/>
                </a:solidFill>
                <a:latin typeface="SFMono-Regular"/>
              </a:rPr>
              <a:t>--location </a:t>
            </a:r>
            <a:r>
              <a:rPr lang="en-CA" dirty="0">
                <a:solidFill>
                  <a:srgbClr val="A31515"/>
                </a:solidFill>
                <a:latin typeface="SFMono-Regular"/>
              </a:rPr>
              <a:t>&lt;</a:t>
            </a:r>
            <a:r>
              <a:rPr lang="en-CA" dirty="0" err="1">
                <a:solidFill>
                  <a:srgbClr val="A31515"/>
                </a:solidFill>
                <a:latin typeface="SFMono-Regular"/>
              </a:rPr>
              <a:t>AzureRegion</a:t>
            </a:r>
            <a:r>
              <a:rPr lang="en-CA" dirty="0">
                <a:solidFill>
                  <a:srgbClr val="A31515"/>
                </a:solidFill>
                <a:latin typeface="SFMono-Regular"/>
              </a:rPr>
              <a:t>&gt;</a:t>
            </a:r>
            <a:r>
              <a:rPr lang="en-CA" dirty="0">
                <a:solidFill>
                  <a:srgbClr val="171717"/>
                </a:solidFill>
                <a:latin typeface="SFMono-Regular"/>
              </a:rPr>
              <a:t> \ </a:t>
            </a:r>
          </a:p>
          <a:p>
            <a:pPr lvl="5"/>
            <a:r>
              <a:rPr lang="en-CA" dirty="0">
                <a:solidFill>
                  <a:srgbClr val="007D9A"/>
                </a:solidFill>
                <a:latin typeface="SFMono-Regular"/>
              </a:rPr>
              <a:t>--template-file</a:t>
            </a:r>
            <a:r>
              <a:rPr lang="en-CA" dirty="0">
                <a:solidFill>
                  <a:srgbClr val="171717"/>
                </a:solidFill>
                <a:latin typeface="SFMono-Regular"/>
              </a:rPr>
              <a:t> </a:t>
            </a:r>
            <a:r>
              <a:rPr lang="en-CA" dirty="0">
                <a:solidFill>
                  <a:srgbClr val="A31515"/>
                </a:solidFill>
                <a:latin typeface="SFMono-Regular"/>
              </a:rPr>
              <a:t>&lt;</a:t>
            </a:r>
            <a:r>
              <a:rPr lang="en-CA" dirty="0" err="1">
                <a:solidFill>
                  <a:srgbClr val="A31515"/>
                </a:solidFill>
                <a:latin typeface="SFMono-Regular"/>
              </a:rPr>
              <a:t>pathToTemplateFile</a:t>
            </a:r>
            <a:r>
              <a:rPr lang="en-CA" dirty="0">
                <a:solidFill>
                  <a:srgbClr val="A31515"/>
                </a:solidFill>
                <a:latin typeface="SFMono-Regular"/>
              </a:rPr>
              <a:t>&gt;</a:t>
            </a:r>
            <a:r>
              <a:rPr lang="en-CA" dirty="0">
                <a:solidFill>
                  <a:srgbClr val="171717"/>
                </a:solidFill>
                <a:latin typeface="SFMono-Regular"/>
              </a:rPr>
              <a:t> \ </a:t>
            </a:r>
          </a:p>
          <a:p>
            <a:pPr lvl="5"/>
            <a:r>
              <a:rPr lang="en-CA" dirty="0">
                <a:solidFill>
                  <a:srgbClr val="007D9A"/>
                </a:solidFill>
                <a:latin typeface="SFMono-Regular"/>
              </a:rPr>
              <a:t>--parameters</a:t>
            </a:r>
            <a:r>
              <a:rPr lang="en-CA" dirty="0">
                <a:solidFill>
                  <a:srgbClr val="171717"/>
                </a:solidFill>
                <a:latin typeface="SFMono-Regular"/>
              </a:rPr>
              <a:t> </a:t>
            </a:r>
            <a:r>
              <a:rPr lang="en-CA" dirty="0">
                <a:solidFill>
                  <a:srgbClr val="A31515"/>
                </a:solidFill>
                <a:latin typeface="SFMono-Regular"/>
              </a:rPr>
              <a:t>&lt;parameters/</a:t>
            </a:r>
            <a:r>
              <a:rPr lang="en-CA" dirty="0" err="1">
                <a:solidFill>
                  <a:srgbClr val="A31515"/>
                </a:solidFill>
                <a:latin typeface="SFMono-Regular"/>
              </a:rPr>
              <a:t>parameterFile</a:t>
            </a:r>
            <a:r>
              <a:rPr lang="en-CA" dirty="0">
                <a:solidFill>
                  <a:srgbClr val="A31515"/>
                </a:solidFill>
                <a:latin typeface="SFMono-Regular"/>
              </a:rPr>
              <a:t>&gt;</a:t>
            </a:r>
            <a:r>
              <a:rPr lang="en-CA" dirty="0">
                <a:solidFill>
                  <a:srgbClr val="171717"/>
                </a:solidFill>
                <a:latin typeface="SFMono-Regular"/>
              </a:rPr>
              <a:t> \ </a:t>
            </a:r>
          </a:p>
          <a:p>
            <a:pPr lvl="5"/>
            <a:r>
              <a:rPr lang="en-CA" dirty="0">
                <a:solidFill>
                  <a:srgbClr val="007D9A"/>
                </a:solidFill>
                <a:latin typeface="SFMono-Regular"/>
              </a:rPr>
              <a:t>--verbose</a:t>
            </a:r>
            <a:r>
              <a:rPr lang="en-CA" dirty="0">
                <a:solidFill>
                  <a:srgbClr val="171717"/>
                </a:solidFill>
                <a:latin typeface="SFMono-Regular"/>
              </a:rPr>
              <a:t> </a:t>
            </a:r>
          </a:p>
          <a:p>
            <a:r>
              <a:rPr lang="en-CA" dirty="0">
                <a:solidFill>
                  <a:srgbClr val="008000"/>
                </a:solidFill>
                <a:latin typeface="SFMono-Regular"/>
              </a:rPr>
              <a:t># Or</a:t>
            </a:r>
            <a:endParaRPr lang="en-CA" dirty="0">
              <a:solidFill>
                <a:srgbClr val="171717"/>
              </a:solidFill>
              <a:latin typeface="SFMono-Regular"/>
            </a:endParaRPr>
          </a:p>
          <a:p>
            <a:r>
              <a:rPr lang="en-CA" dirty="0">
                <a:solidFill>
                  <a:srgbClr val="008000"/>
                </a:solidFill>
                <a:latin typeface="SFMono-Regular"/>
              </a:rPr>
              <a:t># Deploy external Azure Resource Manager template, with local parameter file</a:t>
            </a:r>
            <a:r>
              <a:rPr lang="en-CA" dirty="0">
                <a:solidFill>
                  <a:srgbClr val="171717"/>
                </a:solidFill>
                <a:latin typeface="SFMono-Regular"/>
              </a:rPr>
              <a:t> </a:t>
            </a:r>
          </a:p>
          <a:p>
            <a:r>
              <a:rPr lang="en-CA" dirty="0" err="1">
                <a:solidFill>
                  <a:srgbClr val="0101FD"/>
                </a:solidFill>
                <a:latin typeface="SFMono-Regular"/>
              </a:rPr>
              <a:t>az</a:t>
            </a:r>
            <a:r>
              <a:rPr lang="en-CA" dirty="0">
                <a:solidFill>
                  <a:srgbClr val="171717"/>
                </a:solidFill>
                <a:latin typeface="SFMono-Regular"/>
              </a:rPr>
              <a:t> </a:t>
            </a:r>
            <a:r>
              <a:rPr lang="en-CA" dirty="0">
                <a:solidFill>
                  <a:srgbClr val="0101FD"/>
                </a:solidFill>
                <a:latin typeface="SFMono-Regular"/>
              </a:rPr>
              <a:t>deployment</a:t>
            </a:r>
            <a:r>
              <a:rPr lang="en-CA" dirty="0">
                <a:solidFill>
                  <a:srgbClr val="171717"/>
                </a:solidFill>
                <a:latin typeface="SFMono-Regular"/>
              </a:rPr>
              <a:t> </a:t>
            </a:r>
            <a:r>
              <a:rPr lang="en-CA" dirty="0">
                <a:solidFill>
                  <a:srgbClr val="0101FD"/>
                </a:solidFill>
                <a:latin typeface="SFMono-Regular"/>
              </a:rPr>
              <a:t>create</a:t>
            </a:r>
            <a:r>
              <a:rPr lang="en-CA" dirty="0">
                <a:solidFill>
                  <a:srgbClr val="171717"/>
                </a:solidFill>
                <a:latin typeface="SFMono-Regular"/>
              </a:rPr>
              <a:t> </a:t>
            </a:r>
            <a:r>
              <a:rPr lang="en-CA" dirty="0">
                <a:solidFill>
                  <a:srgbClr val="007D9A"/>
                </a:solidFill>
                <a:latin typeface="SFMono-Regular"/>
              </a:rPr>
              <a:t>–name </a:t>
            </a:r>
            <a:r>
              <a:rPr lang="en-CA" dirty="0">
                <a:solidFill>
                  <a:srgbClr val="A31515"/>
                </a:solidFill>
                <a:latin typeface="SFMono-Regular"/>
              </a:rPr>
              <a:t>&lt;</a:t>
            </a:r>
            <a:r>
              <a:rPr lang="en-CA" dirty="0" err="1">
                <a:solidFill>
                  <a:srgbClr val="A31515"/>
                </a:solidFill>
                <a:latin typeface="SFMono-Regular"/>
              </a:rPr>
              <a:t>deploymentName</a:t>
            </a:r>
            <a:r>
              <a:rPr lang="en-CA" dirty="0">
                <a:solidFill>
                  <a:srgbClr val="A31515"/>
                </a:solidFill>
                <a:latin typeface="SFMono-Regular"/>
              </a:rPr>
              <a:t> \ 	</a:t>
            </a:r>
            <a:r>
              <a:rPr lang="en-CA" dirty="0">
                <a:solidFill>
                  <a:srgbClr val="008000"/>
                </a:solidFill>
                <a:latin typeface="SFMono-Regular"/>
              </a:rPr>
              <a:t> # If you get an error, remove --name</a:t>
            </a:r>
            <a:endParaRPr lang="en-CA" dirty="0">
              <a:solidFill>
                <a:srgbClr val="A31515"/>
              </a:solidFill>
              <a:latin typeface="SFMono-Regular"/>
            </a:endParaRPr>
          </a:p>
          <a:p>
            <a:pPr lvl="5"/>
            <a:r>
              <a:rPr lang="en-CA" dirty="0">
                <a:solidFill>
                  <a:srgbClr val="007D9A"/>
                </a:solidFill>
                <a:latin typeface="SFMono-Regular"/>
              </a:rPr>
              <a:t>--location</a:t>
            </a:r>
            <a:r>
              <a:rPr lang="en-CA" dirty="0">
                <a:solidFill>
                  <a:srgbClr val="A31515"/>
                </a:solidFill>
                <a:latin typeface="SFMono-Regular"/>
              </a:rPr>
              <a:t> &lt;</a:t>
            </a:r>
            <a:r>
              <a:rPr lang="en-CA" dirty="0" err="1">
                <a:solidFill>
                  <a:srgbClr val="A31515"/>
                </a:solidFill>
                <a:latin typeface="SFMono-Regular"/>
              </a:rPr>
              <a:t>AzureRegion</a:t>
            </a:r>
            <a:r>
              <a:rPr lang="en-CA" dirty="0">
                <a:solidFill>
                  <a:srgbClr val="A31515"/>
                </a:solidFill>
                <a:latin typeface="SFMono-Regular"/>
              </a:rPr>
              <a:t>&gt;</a:t>
            </a:r>
            <a:r>
              <a:rPr lang="en-CA" dirty="0">
                <a:solidFill>
                  <a:srgbClr val="171717"/>
                </a:solidFill>
                <a:latin typeface="SFMono-Regular"/>
              </a:rPr>
              <a:t> \ </a:t>
            </a:r>
          </a:p>
          <a:p>
            <a:pPr lvl="5"/>
            <a:r>
              <a:rPr lang="en-CA" dirty="0">
                <a:solidFill>
                  <a:srgbClr val="007D9A"/>
                </a:solidFill>
                <a:latin typeface="SFMono-Regular"/>
              </a:rPr>
              <a:t>--template-</a:t>
            </a:r>
            <a:r>
              <a:rPr lang="en-CA" dirty="0" err="1">
                <a:solidFill>
                  <a:srgbClr val="007D9A"/>
                </a:solidFill>
                <a:latin typeface="SFMono-Regular"/>
              </a:rPr>
              <a:t>uri</a:t>
            </a:r>
            <a:r>
              <a:rPr lang="en-CA" dirty="0">
                <a:solidFill>
                  <a:srgbClr val="171717"/>
                </a:solidFill>
                <a:latin typeface="SFMono-Regular"/>
              </a:rPr>
              <a:t> </a:t>
            </a:r>
            <a:r>
              <a:rPr lang="en-CA" dirty="0">
                <a:solidFill>
                  <a:srgbClr val="A31515"/>
                </a:solidFill>
                <a:latin typeface="SFMono-Regular"/>
              </a:rPr>
              <a:t>&lt;</a:t>
            </a:r>
            <a:r>
              <a:rPr lang="en-CA" dirty="0" err="1">
                <a:solidFill>
                  <a:srgbClr val="A31515"/>
                </a:solidFill>
                <a:latin typeface="SFMono-Regular"/>
              </a:rPr>
              <a:t>templateUri</a:t>
            </a:r>
            <a:r>
              <a:rPr lang="en-CA" dirty="0">
                <a:solidFill>
                  <a:srgbClr val="A31515"/>
                </a:solidFill>
                <a:latin typeface="SFMono-Regular"/>
              </a:rPr>
              <a:t>&gt;</a:t>
            </a:r>
            <a:r>
              <a:rPr lang="en-CA" dirty="0">
                <a:solidFill>
                  <a:srgbClr val="171717"/>
                </a:solidFill>
                <a:latin typeface="SFMono-Regular"/>
              </a:rPr>
              <a:t> \ </a:t>
            </a:r>
          </a:p>
          <a:p>
            <a:pPr lvl="5"/>
            <a:r>
              <a:rPr lang="en-CA" dirty="0">
                <a:solidFill>
                  <a:srgbClr val="007D9A"/>
                </a:solidFill>
                <a:latin typeface="SFMono-Regular"/>
              </a:rPr>
              <a:t>--parameters</a:t>
            </a:r>
            <a:r>
              <a:rPr lang="en-CA" dirty="0">
                <a:solidFill>
                  <a:srgbClr val="171717"/>
                </a:solidFill>
                <a:latin typeface="SFMono-Regular"/>
              </a:rPr>
              <a:t> </a:t>
            </a:r>
            <a:r>
              <a:rPr lang="en-CA" dirty="0">
                <a:solidFill>
                  <a:srgbClr val="A31515"/>
                </a:solidFill>
                <a:latin typeface="SFMono-Regular"/>
              </a:rPr>
              <a:t>&lt;</a:t>
            </a:r>
            <a:r>
              <a:rPr lang="en-CA" dirty="0" err="1">
                <a:solidFill>
                  <a:srgbClr val="A31515"/>
                </a:solidFill>
                <a:latin typeface="SFMono-Regular"/>
              </a:rPr>
              <a:t>parameterFile</a:t>
            </a:r>
            <a:r>
              <a:rPr lang="en-CA" dirty="0">
                <a:solidFill>
                  <a:srgbClr val="A31515"/>
                </a:solidFill>
                <a:latin typeface="SFMono-Regular"/>
              </a:rPr>
              <a:t>&gt;</a:t>
            </a:r>
            <a:r>
              <a:rPr lang="en-CA" dirty="0">
                <a:solidFill>
                  <a:srgbClr val="171717"/>
                </a:solidFill>
                <a:latin typeface="SFMono-Regular"/>
              </a:rPr>
              <a:t> \ </a:t>
            </a:r>
          </a:p>
          <a:p>
            <a:pPr lvl="5"/>
            <a:r>
              <a:rPr lang="en-CA" dirty="0">
                <a:solidFill>
                  <a:srgbClr val="007D9A"/>
                </a:solidFill>
                <a:latin typeface="SFMono-Regular"/>
              </a:rPr>
              <a:t>--verbose</a:t>
            </a:r>
            <a:endParaRPr lang="en-US" dirty="0"/>
          </a:p>
        </p:txBody>
      </p:sp>
      <p:sp>
        <p:nvSpPr>
          <p:cNvPr id="7" name="Rectangle 6">
            <a:extLst>
              <a:ext uri="{FF2B5EF4-FFF2-40B4-BE49-F238E27FC236}">
                <a16:creationId xmlns:a16="http://schemas.microsoft.com/office/drawing/2014/main" id="{0AB619C7-9A69-4046-BD31-4DC270315F59}"/>
              </a:ext>
            </a:extLst>
          </p:cNvPr>
          <p:cNvSpPr/>
          <p:nvPr/>
        </p:nvSpPr>
        <p:spPr>
          <a:xfrm>
            <a:off x="277302" y="5949064"/>
            <a:ext cx="2111396" cy="369332"/>
          </a:xfrm>
          <a:prstGeom prst="rect">
            <a:avLst/>
          </a:prstGeom>
        </p:spPr>
        <p:txBody>
          <a:bodyPr wrap="square">
            <a:spAutoFit/>
          </a:bodyPr>
          <a:lstStyle/>
          <a:p>
            <a:r>
              <a:rPr lang="en-CA" dirty="0" err="1">
                <a:solidFill>
                  <a:srgbClr val="0101FD"/>
                </a:solidFill>
                <a:latin typeface="SFMono-Regular"/>
              </a:rPr>
              <a:t>az</a:t>
            </a:r>
            <a:r>
              <a:rPr lang="en-CA" dirty="0">
                <a:solidFill>
                  <a:srgbClr val="171717"/>
                </a:solidFill>
                <a:latin typeface="SFMono-Regular"/>
              </a:rPr>
              <a:t> </a:t>
            </a:r>
            <a:r>
              <a:rPr lang="en-CA" dirty="0">
                <a:solidFill>
                  <a:srgbClr val="0101FD"/>
                </a:solidFill>
                <a:latin typeface="SFMono-Regular"/>
              </a:rPr>
              <a:t>account</a:t>
            </a:r>
            <a:r>
              <a:rPr lang="en-CA" dirty="0">
                <a:solidFill>
                  <a:srgbClr val="171717"/>
                </a:solidFill>
                <a:latin typeface="SFMono-Regular"/>
              </a:rPr>
              <a:t> </a:t>
            </a:r>
            <a:r>
              <a:rPr lang="en-CA" dirty="0">
                <a:solidFill>
                  <a:srgbClr val="0101FD"/>
                </a:solidFill>
                <a:latin typeface="SFMono-Regular"/>
              </a:rPr>
              <a:t>list</a:t>
            </a:r>
            <a:endParaRPr lang="en-US" dirty="0"/>
          </a:p>
        </p:txBody>
      </p:sp>
      <p:sp>
        <p:nvSpPr>
          <p:cNvPr id="8" name="Rectangle 7">
            <a:extLst>
              <a:ext uri="{FF2B5EF4-FFF2-40B4-BE49-F238E27FC236}">
                <a16:creationId xmlns:a16="http://schemas.microsoft.com/office/drawing/2014/main" id="{0E984418-8A2A-7349-B82F-968E8C939607}"/>
              </a:ext>
            </a:extLst>
          </p:cNvPr>
          <p:cNvSpPr/>
          <p:nvPr/>
        </p:nvSpPr>
        <p:spPr>
          <a:xfrm>
            <a:off x="277302" y="6318396"/>
            <a:ext cx="3504806" cy="369332"/>
          </a:xfrm>
          <a:prstGeom prst="rect">
            <a:avLst/>
          </a:prstGeom>
        </p:spPr>
        <p:txBody>
          <a:bodyPr wrap="none">
            <a:spAutoFit/>
          </a:bodyPr>
          <a:lstStyle/>
          <a:p>
            <a:r>
              <a:rPr lang="en-CA" dirty="0" err="1">
                <a:solidFill>
                  <a:srgbClr val="0101FD"/>
                </a:solidFill>
                <a:latin typeface="SFMono-Regular"/>
              </a:rPr>
              <a:t>az</a:t>
            </a:r>
            <a:r>
              <a:rPr lang="en-CA" dirty="0">
                <a:solidFill>
                  <a:srgbClr val="171717"/>
                </a:solidFill>
                <a:latin typeface="SFMono-Regular"/>
              </a:rPr>
              <a:t> </a:t>
            </a:r>
            <a:r>
              <a:rPr lang="en-CA" dirty="0" err="1">
                <a:solidFill>
                  <a:srgbClr val="171717"/>
                </a:solidFill>
                <a:latin typeface="SFMono-Regular"/>
              </a:rPr>
              <a:t>managedservices</a:t>
            </a:r>
            <a:r>
              <a:rPr lang="en-CA" dirty="0">
                <a:solidFill>
                  <a:srgbClr val="171717"/>
                </a:solidFill>
                <a:latin typeface="SFMono-Regular"/>
              </a:rPr>
              <a:t> </a:t>
            </a:r>
            <a:r>
              <a:rPr lang="en-CA" dirty="0">
                <a:solidFill>
                  <a:srgbClr val="0101FD"/>
                </a:solidFill>
                <a:latin typeface="SFMono-Regular"/>
              </a:rPr>
              <a:t>assignment</a:t>
            </a:r>
            <a:r>
              <a:rPr lang="en-CA" dirty="0">
                <a:solidFill>
                  <a:srgbClr val="171717"/>
                </a:solidFill>
                <a:latin typeface="SFMono-Regular"/>
              </a:rPr>
              <a:t> </a:t>
            </a:r>
            <a:r>
              <a:rPr lang="en-CA" dirty="0">
                <a:solidFill>
                  <a:srgbClr val="0101FD"/>
                </a:solidFill>
                <a:latin typeface="SFMono-Regular"/>
              </a:rPr>
              <a:t>list</a:t>
            </a:r>
            <a:endParaRPr lang="en-US" dirty="0"/>
          </a:p>
        </p:txBody>
      </p:sp>
    </p:spTree>
    <p:extLst>
      <p:ext uri="{BB962C8B-B14F-4D97-AF65-F5344CB8AC3E}">
        <p14:creationId xmlns:p14="http://schemas.microsoft.com/office/powerpoint/2010/main" val="15573027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2B6-0F2D-4A78-8682-BA4573C2B30E}"/>
              </a:ext>
            </a:extLst>
          </p:cNvPr>
          <p:cNvSpPr>
            <a:spLocks noGrp="1"/>
          </p:cNvSpPr>
          <p:nvPr>
            <p:ph type="title"/>
          </p:nvPr>
        </p:nvSpPr>
        <p:spPr>
          <a:xfrm>
            <a:off x="838200" y="2605405"/>
            <a:ext cx="10515600" cy="1325563"/>
          </a:xfrm>
        </p:spPr>
        <p:txBody>
          <a:bodyPr/>
          <a:lstStyle/>
          <a:p>
            <a:pPr algn="ctr"/>
            <a:r>
              <a:rPr lang="en-CA" dirty="0">
                <a:solidFill>
                  <a:schemeClr val="bg1"/>
                </a:solidFill>
              </a:rPr>
              <a:t>ARM Templates - Lighthouse Offer Creation</a:t>
            </a:r>
            <a:br>
              <a:rPr lang="en-CA" dirty="0">
                <a:solidFill>
                  <a:schemeClr val="bg1"/>
                </a:solidFill>
              </a:rPr>
            </a:br>
            <a:r>
              <a:rPr lang="en-CA" dirty="0">
                <a:solidFill>
                  <a:schemeClr val="bg1"/>
                </a:solidFill>
              </a:rPr>
              <a:t>DEMO</a:t>
            </a:r>
          </a:p>
        </p:txBody>
      </p:sp>
      <p:sp>
        <p:nvSpPr>
          <p:cNvPr id="5" name="Slide Number Placeholder 4">
            <a:extLst>
              <a:ext uri="{FF2B5EF4-FFF2-40B4-BE49-F238E27FC236}">
                <a16:creationId xmlns:a16="http://schemas.microsoft.com/office/drawing/2014/main" id="{B2A1341F-C9F7-4CDF-B6F6-56E0AB4A8DE8}"/>
              </a:ext>
            </a:extLst>
          </p:cNvPr>
          <p:cNvSpPr>
            <a:spLocks noGrp="1"/>
          </p:cNvSpPr>
          <p:nvPr>
            <p:ph type="sldNum" sz="quarter" idx="12"/>
          </p:nvPr>
        </p:nvSpPr>
        <p:spPr/>
        <p:txBody>
          <a:bodyPr/>
          <a:lstStyle/>
          <a:p>
            <a:fld id="{C53D275A-99A2-46A4-ACE6-231CF820144C}" type="slidenum">
              <a:rPr lang="en-US" smtClean="0"/>
              <a:t>37</a:t>
            </a:fld>
            <a:endParaRPr lang="en-US"/>
          </a:p>
        </p:txBody>
      </p:sp>
      <p:sp>
        <p:nvSpPr>
          <p:cNvPr id="3" name="TextBox 2">
            <a:extLst>
              <a:ext uri="{FF2B5EF4-FFF2-40B4-BE49-F238E27FC236}">
                <a16:creationId xmlns:a16="http://schemas.microsoft.com/office/drawing/2014/main" id="{F2FA6FAA-5080-A544-AEF3-5CDF508F7BB6}"/>
              </a:ext>
            </a:extLst>
          </p:cNvPr>
          <p:cNvSpPr txBox="1"/>
          <p:nvPr/>
        </p:nvSpPr>
        <p:spPr>
          <a:xfrm>
            <a:off x="3553527" y="4133088"/>
            <a:ext cx="5084945" cy="1754326"/>
          </a:xfrm>
          <a:prstGeom prst="rect">
            <a:avLst/>
          </a:prstGeom>
          <a:solidFill>
            <a:schemeClr val="bg1">
              <a:lumMod val="65000"/>
            </a:schemeClr>
          </a:solidFill>
        </p:spPr>
        <p:txBody>
          <a:bodyPr wrap="square" rtlCol="0">
            <a:spAutoFit/>
          </a:bodyPr>
          <a:lstStyle/>
          <a:p>
            <a:pPr marL="285750" indent="-285750">
              <a:buFont typeface="Arial" panose="020B0604020202020204" pitchFamily="34" charset="0"/>
              <a:buChar char="•"/>
            </a:pPr>
            <a:r>
              <a:rPr lang="en-US" dirty="0"/>
              <a:t>Creating an offer via ARM templates</a:t>
            </a:r>
          </a:p>
          <a:p>
            <a:pPr marL="285750" indent="-285750">
              <a:buFont typeface="Arial" panose="020B0604020202020204" pitchFamily="34" charset="0"/>
              <a:buChar char="•"/>
            </a:pPr>
            <a:r>
              <a:rPr lang="en-US" dirty="0"/>
              <a:t>Lighthouse View from Customers perspective</a:t>
            </a:r>
          </a:p>
          <a:p>
            <a:pPr marL="285750" indent="-285750">
              <a:buFont typeface="Arial" panose="020B0604020202020204" pitchFamily="34" charset="0"/>
              <a:buChar char="•"/>
            </a:pPr>
            <a:r>
              <a:rPr lang="en-US" dirty="0"/>
              <a:t>Lighthouse View from MSP perspective</a:t>
            </a:r>
          </a:p>
          <a:p>
            <a:pPr marL="285750" indent="-285750">
              <a:buFont typeface="Arial" panose="020B0604020202020204" pitchFamily="34" charset="0"/>
              <a:buChar char="•"/>
            </a:pPr>
            <a:r>
              <a:rPr lang="en-US" dirty="0"/>
              <a:t>Lighthouse and Azure Arc (optional)</a:t>
            </a:r>
          </a:p>
          <a:p>
            <a:pPr marL="285750" indent="-285750">
              <a:buFont typeface="Arial" panose="020B0604020202020204" pitchFamily="34" charset="0"/>
              <a:buChar char="•"/>
            </a:pPr>
            <a:r>
              <a:rPr lang="en-US" dirty="0"/>
              <a:t>Customer Deleting an offer from an MSP</a:t>
            </a:r>
          </a:p>
          <a:p>
            <a:endParaRPr lang="en-US" dirty="0"/>
          </a:p>
        </p:txBody>
      </p:sp>
    </p:spTree>
    <p:extLst>
      <p:ext uri="{BB962C8B-B14F-4D97-AF65-F5344CB8AC3E}">
        <p14:creationId xmlns:p14="http://schemas.microsoft.com/office/powerpoint/2010/main" val="4063812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0148" y="357050"/>
            <a:ext cx="10897714" cy="626924"/>
          </a:xfrm>
        </p:spPr>
        <p:txBody>
          <a:bodyPr>
            <a:normAutofit fontScale="90000"/>
          </a:bodyPr>
          <a:lstStyle/>
          <a:p>
            <a:pPr algn="l"/>
            <a:r>
              <a:rPr lang="en-US" dirty="0">
                <a:solidFill>
                  <a:schemeClr val="accent1">
                    <a:lumMod val="75000"/>
                  </a:schemeClr>
                </a:solidFill>
              </a:rPr>
              <a:t>Azure Lighthouse Demo Environment</a:t>
            </a:r>
          </a:p>
        </p:txBody>
      </p:sp>
      <p:sp>
        <p:nvSpPr>
          <p:cNvPr id="4" name="Triangle 3">
            <a:extLst>
              <a:ext uri="{FF2B5EF4-FFF2-40B4-BE49-F238E27FC236}">
                <a16:creationId xmlns:a16="http://schemas.microsoft.com/office/drawing/2014/main" id="{490030B0-3A41-FE4E-9C66-1BCEB91A8608}"/>
              </a:ext>
            </a:extLst>
          </p:cNvPr>
          <p:cNvSpPr/>
          <p:nvPr/>
        </p:nvSpPr>
        <p:spPr>
          <a:xfrm>
            <a:off x="1984797" y="1278542"/>
            <a:ext cx="1189529" cy="12947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6268D009-080B-1F49-B58C-5CDC124471C1}"/>
              </a:ext>
            </a:extLst>
          </p:cNvPr>
          <p:cNvSpPr/>
          <p:nvPr/>
        </p:nvSpPr>
        <p:spPr>
          <a:xfrm>
            <a:off x="1913100" y="3135662"/>
            <a:ext cx="1189529" cy="12947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972E4EA6-AF44-9844-95BA-A0E78BD0F9FE}"/>
              </a:ext>
            </a:extLst>
          </p:cNvPr>
          <p:cNvSpPr/>
          <p:nvPr/>
        </p:nvSpPr>
        <p:spPr>
          <a:xfrm>
            <a:off x="7555250" y="1278542"/>
            <a:ext cx="1189529" cy="129472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D0A827AE-9B0F-9F48-AD62-AF24ED1797F9}"/>
              </a:ext>
            </a:extLst>
          </p:cNvPr>
          <p:cNvSpPr/>
          <p:nvPr/>
        </p:nvSpPr>
        <p:spPr>
          <a:xfrm>
            <a:off x="7555250" y="3135664"/>
            <a:ext cx="1189529" cy="129472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0BAEAE-0D35-2843-9E82-38D27CB4B9DB}"/>
              </a:ext>
            </a:extLst>
          </p:cNvPr>
          <p:cNvSpPr txBox="1"/>
          <p:nvPr/>
        </p:nvSpPr>
        <p:spPr>
          <a:xfrm>
            <a:off x="1762265" y="2620677"/>
            <a:ext cx="1634591" cy="369332"/>
          </a:xfrm>
          <a:prstGeom prst="rect">
            <a:avLst/>
          </a:prstGeom>
          <a:noFill/>
        </p:spPr>
        <p:txBody>
          <a:bodyPr wrap="square" rtlCol="0">
            <a:spAutoFit/>
          </a:bodyPr>
          <a:lstStyle/>
          <a:p>
            <a:r>
              <a:rPr lang="en-US" dirty="0"/>
              <a:t>ARTUROQUINC</a:t>
            </a:r>
          </a:p>
        </p:txBody>
      </p:sp>
      <p:sp>
        <p:nvSpPr>
          <p:cNvPr id="11" name="TextBox 10">
            <a:extLst>
              <a:ext uri="{FF2B5EF4-FFF2-40B4-BE49-F238E27FC236}">
                <a16:creationId xmlns:a16="http://schemas.microsoft.com/office/drawing/2014/main" id="{FB717D3C-7474-1048-B51E-76274C078437}"/>
              </a:ext>
            </a:extLst>
          </p:cNvPr>
          <p:cNvSpPr txBox="1"/>
          <p:nvPr/>
        </p:nvSpPr>
        <p:spPr>
          <a:xfrm>
            <a:off x="1936716" y="4692338"/>
            <a:ext cx="1064106" cy="369332"/>
          </a:xfrm>
          <a:prstGeom prst="rect">
            <a:avLst/>
          </a:prstGeom>
          <a:noFill/>
        </p:spPr>
        <p:txBody>
          <a:bodyPr wrap="square" rtlCol="0">
            <a:spAutoFit/>
          </a:bodyPr>
          <a:lstStyle/>
          <a:p>
            <a:r>
              <a:rPr lang="en-US" dirty="0"/>
              <a:t>BIGMSP</a:t>
            </a:r>
          </a:p>
        </p:txBody>
      </p:sp>
      <p:sp>
        <p:nvSpPr>
          <p:cNvPr id="13" name="TextBox 12">
            <a:extLst>
              <a:ext uri="{FF2B5EF4-FFF2-40B4-BE49-F238E27FC236}">
                <a16:creationId xmlns:a16="http://schemas.microsoft.com/office/drawing/2014/main" id="{A6AD9CFE-9E90-354A-9C0F-D104A27FAF36}"/>
              </a:ext>
            </a:extLst>
          </p:cNvPr>
          <p:cNvSpPr txBox="1"/>
          <p:nvPr/>
        </p:nvSpPr>
        <p:spPr>
          <a:xfrm>
            <a:off x="7332717" y="2634659"/>
            <a:ext cx="1634591" cy="369332"/>
          </a:xfrm>
          <a:prstGeom prst="rect">
            <a:avLst/>
          </a:prstGeom>
          <a:noFill/>
        </p:spPr>
        <p:txBody>
          <a:bodyPr wrap="square" rtlCol="0">
            <a:spAutoFit/>
          </a:bodyPr>
          <a:lstStyle/>
          <a:p>
            <a:r>
              <a:rPr lang="en-US" dirty="0"/>
              <a:t>BIGCUSTOMER</a:t>
            </a:r>
          </a:p>
        </p:txBody>
      </p:sp>
      <p:sp>
        <p:nvSpPr>
          <p:cNvPr id="14" name="TextBox 13">
            <a:extLst>
              <a:ext uri="{FF2B5EF4-FFF2-40B4-BE49-F238E27FC236}">
                <a16:creationId xmlns:a16="http://schemas.microsoft.com/office/drawing/2014/main" id="{5F6F230B-9B8E-9542-8056-AD3A72849E7C}"/>
              </a:ext>
            </a:extLst>
          </p:cNvPr>
          <p:cNvSpPr txBox="1"/>
          <p:nvPr/>
        </p:nvSpPr>
        <p:spPr>
          <a:xfrm>
            <a:off x="7520192" y="4479352"/>
            <a:ext cx="1634591" cy="369332"/>
          </a:xfrm>
          <a:prstGeom prst="rect">
            <a:avLst/>
          </a:prstGeom>
          <a:noFill/>
        </p:spPr>
        <p:txBody>
          <a:bodyPr wrap="square" rtlCol="0">
            <a:spAutoFit/>
          </a:bodyPr>
          <a:lstStyle/>
          <a:p>
            <a:r>
              <a:rPr lang="en-US" dirty="0"/>
              <a:t>MICROSOFT</a:t>
            </a:r>
          </a:p>
        </p:txBody>
      </p:sp>
      <p:sp>
        <p:nvSpPr>
          <p:cNvPr id="15" name="TextBox 14">
            <a:extLst>
              <a:ext uri="{FF2B5EF4-FFF2-40B4-BE49-F238E27FC236}">
                <a16:creationId xmlns:a16="http://schemas.microsoft.com/office/drawing/2014/main" id="{88A09325-2E77-0941-8155-525B37C26D56}"/>
              </a:ext>
            </a:extLst>
          </p:cNvPr>
          <p:cNvSpPr txBox="1"/>
          <p:nvPr/>
        </p:nvSpPr>
        <p:spPr>
          <a:xfrm>
            <a:off x="7216745" y="6185321"/>
            <a:ext cx="2067519" cy="369332"/>
          </a:xfrm>
          <a:prstGeom prst="rect">
            <a:avLst/>
          </a:prstGeom>
          <a:noFill/>
        </p:spPr>
        <p:txBody>
          <a:bodyPr wrap="square" rtlCol="0">
            <a:spAutoFit/>
          </a:bodyPr>
          <a:lstStyle/>
          <a:p>
            <a:r>
              <a:rPr lang="en-US" dirty="0"/>
              <a:t>SMALLCUSTOMER</a:t>
            </a:r>
          </a:p>
        </p:txBody>
      </p:sp>
      <p:sp>
        <p:nvSpPr>
          <p:cNvPr id="16" name="Triangle 15">
            <a:extLst>
              <a:ext uri="{FF2B5EF4-FFF2-40B4-BE49-F238E27FC236}">
                <a16:creationId xmlns:a16="http://schemas.microsoft.com/office/drawing/2014/main" id="{85331A94-421E-5B45-A84D-8B3446805443}"/>
              </a:ext>
            </a:extLst>
          </p:cNvPr>
          <p:cNvSpPr/>
          <p:nvPr/>
        </p:nvSpPr>
        <p:spPr>
          <a:xfrm>
            <a:off x="7555249" y="4869640"/>
            <a:ext cx="1189529" cy="129472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BD4D2A36-80D0-894B-97EA-297C8026C3CA}"/>
              </a:ext>
            </a:extLst>
          </p:cNvPr>
          <p:cNvSpPr/>
          <p:nvPr/>
        </p:nvSpPr>
        <p:spPr>
          <a:xfrm>
            <a:off x="815952" y="1286635"/>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784FDBAE-66EC-134A-8308-E0DC2C85942F}"/>
              </a:ext>
            </a:extLst>
          </p:cNvPr>
          <p:cNvSpPr/>
          <p:nvPr/>
        </p:nvSpPr>
        <p:spPr>
          <a:xfrm>
            <a:off x="815952" y="1740066"/>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D1100079-99A9-FA4A-804D-D68F7F6354BC}"/>
              </a:ext>
            </a:extLst>
          </p:cNvPr>
          <p:cNvSpPr/>
          <p:nvPr/>
        </p:nvSpPr>
        <p:spPr>
          <a:xfrm>
            <a:off x="815952" y="2225867"/>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D4D3F27-779A-3245-BD29-43B1AFB2286F}"/>
              </a:ext>
            </a:extLst>
          </p:cNvPr>
          <p:cNvSpPr/>
          <p:nvPr/>
        </p:nvSpPr>
        <p:spPr>
          <a:xfrm>
            <a:off x="6238960" y="1803175"/>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AB11E973-750E-BF42-9E18-9A0BC2009384}"/>
              </a:ext>
            </a:extLst>
          </p:cNvPr>
          <p:cNvSpPr/>
          <p:nvPr/>
        </p:nvSpPr>
        <p:spPr>
          <a:xfrm>
            <a:off x="6234914" y="1327095"/>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85FD756-597D-6143-A855-E9461E36A37D}"/>
              </a:ext>
            </a:extLst>
          </p:cNvPr>
          <p:cNvSpPr txBox="1"/>
          <p:nvPr/>
        </p:nvSpPr>
        <p:spPr>
          <a:xfrm>
            <a:off x="1121427" y="1329042"/>
            <a:ext cx="933280" cy="276999"/>
          </a:xfrm>
          <a:prstGeom prst="rect">
            <a:avLst/>
          </a:prstGeom>
          <a:noFill/>
        </p:spPr>
        <p:txBody>
          <a:bodyPr wrap="square" rtlCol="0">
            <a:spAutoFit/>
          </a:bodyPr>
          <a:lstStyle/>
          <a:p>
            <a:r>
              <a:rPr lang="en-US" sz="1200" dirty="0"/>
              <a:t>Production</a:t>
            </a:r>
          </a:p>
        </p:txBody>
      </p:sp>
      <p:sp>
        <p:nvSpPr>
          <p:cNvPr id="26" name="TextBox 25">
            <a:extLst>
              <a:ext uri="{FF2B5EF4-FFF2-40B4-BE49-F238E27FC236}">
                <a16:creationId xmlns:a16="http://schemas.microsoft.com/office/drawing/2014/main" id="{C440C752-8753-7346-8FA8-3A7E355514A6}"/>
              </a:ext>
            </a:extLst>
          </p:cNvPr>
          <p:cNvSpPr txBox="1"/>
          <p:nvPr/>
        </p:nvSpPr>
        <p:spPr>
          <a:xfrm>
            <a:off x="1135587" y="1803868"/>
            <a:ext cx="1065452" cy="276999"/>
          </a:xfrm>
          <a:prstGeom prst="rect">
            <a:avLst/>
          </a:prstGeom>
          <a:noFill/>
        </p:spPr>
        <p:txBody>
          <a:bodyPr wrap="square" rtlCol="0">
            <a:spAutoFit/>
          </a:bodyPr>
          <a:lstStyle/>
          <a:p>
            <a:r>
              <a:rPr lang="en-US" sz="1200" dirty="0"/>
              <a:t>Development</a:t>
            </a:r>
          </a:p>
        </p:txBody>
      </p:sp>
      <p:sp>
        <p:nvSpPr>
          <p:cNvPr id="27" name="TextBox 26">
            <a:extLst>
              <a:ext uri="{FF2B5EF4-FFF2-40B4-BE49-F238E27FC236}">
                <a16:creationId xmlns:a16="http://schemas.microsoft.com/office/drawing/2014/main" id="{9CD5EE61-4D79-094F-9625-55F50519744D}"/>
              </a:ext>
            </a:extLst>
          </p:cNvPr>
          <p:cNvSpPr txBox="1"/>
          <p:nvPr/>
        </p:nvSpPr>
        <p:spPr>
          <a:xfrm>
            <a:off x="1135587" y="2225867"/>
            <a:ext cx="933280" cy="276999"/>
          </a:xfrm>
          <a:prstGeom prst="rect">
            <a:avLst/>
          </a:prstGeom>
          <a:noFill/>
        </p:spPr>
        <p:txBody>
          <a:bodyPr wrap="square" rtlCol="0">
            <a:spAutoFit/>
          </a:bodyPr>
          <a:lstStyle/>
          <a:p>
            <a:r>
              <a:rPr lang="en-US" sz="1200" dirty="0"/>
              <a:t>Test</a:t>
            </a:r>
          </a:p>
        </p:txBody>
      </p:sp>
      <p:sp>
        <p:nvSpPr>
          <p:cNvPr id="28" name="TextBox 27">
            <a:extLst>
              <a:ext uri="{FF2B5EF4-FFF2-40B4-BE49-F238E27FC236}">
                <a16:creationId xmlns:a16="http://schemas.microsoft.com/office/drawing/2014/main" id="{B9F85C11-FFFE-6846-83BB-6A500E02A476}"/>
              </a:ext>
            </a:extLst>
          </p:cNvPr>
          <p:cNvSpPr txBox="1"/>
          <p:nvPr/>
        </p:nvSpPr>
        <p:spPr>
          <a:xfrm>
            <a:off x="6621981" y="1351971"/>
            <a:ext cx="1189529" cy="276999"/>
          </a:xfrm>
          <a:prstGeom prst="rect">
            <a:avLst/>
          </a:prstGeom>
          <a:noFill/>
        </p:spPr>
        <p:txBody>
          <a:bodyPr wrap="square" rtlCol="0">
            <a:spAutoFit/>
          </a:bodyPr>
          <a:lstStyle/>
          <a:p>
            <a:r>
              <a:rPr lang="en-US" sz="1200" dirty="0"/>
              <a:t>BIG-Production</a:t>
            </a:r>
          </a:p>
        </p:txBody>
      </p:sp>
      <p:sp>
        <p:nvSpPr>
          <p:cNvPr id="29" name="TextBox 28">
            <a:extLst>
              <a:ext uri="{FF2B5EF4-FFF2-40B4-BE49-F238E27FC236}">
                <a16:creationId xmlns:a16="http://schemas.microsoft.com/office/drawing/2014/main" id="{E00179A0-F0C9-8146-80CF-B6CC691788E3}"/>
              </a:ext>
            </a:extLst>
          </p:cNvPr>
          <p:cNvSpPr txBox="1"/>
          <p:nvPr/>
        </p:nvSpPr>
        <p:spPr>
          <a:xfrm>
            <a:off x="6630749" y="1803175"/>
            <a:ext cx="933280" cy="276999"/>
          </a:xfrm>
          <a:prstGeom prst="rect">
            <a:avLst/>
          </a:prstGeom>
          <a:noFill/>
        </p:spPr>
        <p:txBody>
          <a:bodyPr wrap="square" rtlCol="0">
            <a:spAutoFit/>
          </a:bodyPr>
          <a:lstStyle/>
          <a:p>
            <a:r>
              <a:rPr lang="en-US" sz="1200" dirty="0"/>
              <a:t>BIG-Test</a:t>
            </a:r>
          </a:p>
        </p:txBody>
      </p:sp>
      <p:sp>
        <p:nvSpPr>
          <p:cNvPr id="30" name="Rounded Rectangle 29">
            <a:extLst>
              <a:ext uri="{FF2B5EF4-FFF2-40B4-BE49-F238E27FC236}">
                <a16:creationId xmlns:a16="http://schemas.microsoft.com/office/drawing/2014/main" id="{81707645-6F49-E148-A4E4-3F5526890EDB}"/>
              </a:ext>
            </a:extLst>
          </p:cNvPr>
          <p:cNvSpPr/>
          <p:nvPr/>
        </p:nvSpPr>
        <p:spPr>
          <a:xfrm>
            <a:off x="6234914" y="5393341"/>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D9F5F72B-0578-3745-9CB6-7463A2CC842C}"/>
              </a:ext>
            </a:extLst>
          </p:cNvPr>
          <p:cNvSpPr/>
          <p:nvPr/>
        </p:nvSpPr>
        <p:spPr>
          <a:xfrm>
            <a:off x="6249747" y="3384421"/>
            <a:ext cx="372234" cy="372233"/>
          </a:xfrm>
          <a:prstGeom prst="roundRect">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3B8122D-B456-CC4D-A9F8-3B6141DD2764}"/>
              </a:ext>
            </a:extLst>
          </p:cNvPr>
          <p:cNvSpPr txBox="1"/>
          <p:nvPr/>
        </p:nvSpPr>
        <p:spPr>
          <a:xfrm>
            <a:off x="6607147" y="3454365"/>
            <a:ext cx="1072195" cy="276999"/>
          </a:xfrm>
          <a:prstGeom prst="rect">
            <a:avLst/>
          </a:prstGeom>
          <a:noFill/>
        </p:spPr>
        <p:txBody>
          <a:bodyPr wrap="square" rtlCol="0">
            <a:spAutoFit/>
          </a:bodyPr>
          <a:lstStyle/>
          <a:p>
            <a:r>
              <a:rPr lang="en-US" sz="1200" dirty="0"/>
              <a:t>ARTURO-OCP</a:t>
            </a:r>
          </a:p>
        </p:txBody>
      </p:sp>
      <p:sp>
        <p:nvSpPr>
          <p:cNvPr id="33" name="TextBox 32">
            <a:extLst>
              <a:ext uri="{FF2B5EF4-FFF2-40B4-BE49-F238E27FC236}">
                <a16:creationId xmlns:a16="http://schemas.microsoft.com/office/drawing/2014/main" id="{84CC2D5B-933E-FD44-98CE-573E328C049C}"/>
              </a:ext>
            </a:extLst>
          </p:cNvPr>
          <p:cNvSpPr txBox="1"/>
          <p:nvPr/>
        </p:nvSpPr>
        <p:spPr>
          <a:xfrm>
            <a:off x="6630749" y="5440957"/>
            <a:ext cx="933280" cy="276999"/>
          </a:xfrm>
          <a:prstGeom prst="rect">
            <a:avLst/>
          </a:prstGeom>
          <a:noFill/>
        </p:spPr>
        <p:txBody>
          <a:bodyPr wrap="square" rtlCol="0">
            <a:spAutoFit/>
          </a:bodyPr>
          <a:lstStyle/>
          <a:p>
            <a:r>
              <a:rPr lang="en-US" sz="1200" dirty="0"/>
              <a:t>MSDN-SUB</a:t>
            </a:r>
          </a:p>
        </p:txBody>
      </p:sp>
      <p:sp>
        <p:nvSpPr>
          <p:cNvPr id="34" name="Cube 33">
            <a:extLst>
              <a:ext uri="{FF2B5EF4-FFF2-40B4-BE49-F238E27FC236}">
                <a16:creationId xmlns:a16="http://schemas.microsoft.com/office/drawing/2014/main" id="{B23F73E6-A877-8141-A87C-EE79D7A737FA}"/>
              </a:ext>
            </a:extLst>
          </p:cNvPr>
          <p:cNvSpPr/>
          <p:nvPr/>
        </p:nvSpPr>
        <p:spPr>
          <a:xfrm>
            <a:off x="6326621" y="3967884"/>
            <a:ext cx="218485" cy="19825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2A2E6509-F362-5A4E-AA49-5CB021B5E5B5}"/>
              </a:ext>
            </a:extLst>
          </p:cNvPr>
          <p:cNvSpPr/>
          <p:nvPr/>
        </p:nvSpPr>
        <p:spPr>
          <a:xfrm>
            <a:off x="6326621" y="4264152"/>
            <a:ext cx="218485" cy="19825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Elbow Connector 36">
            <a:extLst>
              <a:ext uri="{FF2B5EF4-FFF2-40B4-BE49-F238E27FC236}">
                <a16:creationId xmlns:a16="http://schemas.microsoft.com/office/drawing/2014/main" id="{2F5DACC7-D468-C346-BD13-639476480A5F}"/>
              </a:ext>
            </a:extLst>
          </p:cNvPr>
          <p:cNvCxnSpPr>
            <a:stCxn id="4" idx="5"/>
            <a:endCxn id="22" idx="1"/>
          </p:cNvCxnSpPr>
          <p:nvPr/>
        </p:nvCxnSpPr>
        <p:spPr>
          <a:xfrm flipV="1">
            <a:off x="2876944" y="1513212"/>
            <a:ext cx="3357970" cy="412693"/>
          </a:xfrm>
          <a:prstGeom prst="bentConnector3">
            <a:avLst>
              <a:gd name="adj1" fmla="val 61808"/>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99A21C8B-0DAA-044F-AF1F-775258A1B060}"/>
              </a:ext>
            </a:extLst>
          </p:cNvPr>
          <p:cNvCxnSpPr>
            <a:stCxn id="4" idx="5"/>
            <a:endCxn id="34" idx="2"/>
          </p:cNvCxnSpPr>
          <p:nvPr/>
        </p:nvCxnSpPr>
        <p:spPr>
          <a:xfrm>
            <a:off x="2876944" y="1925905"/>
            <a:ext cx="3449677" cy="2165890"/>
          </a:xfrm>
          <a:prstGeom prst="bentConnector3">
            <a:avLst>
              <a:gd name="adj1" fmla="val 50000"/>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337B5FC3-31AF-264C-957F-18D341681377}"/>
              </a:ext>
            </a:extLst>
          </p:cNvPr>
          <p:cNvCxnSpPr>
            <a:stCxn id="4" idx="5"/>
            <a:endCxn id="35" idx="2"/>
          </p:cNvCxnSpPr>
          <p:nvPr/>
        </p:nvCxnSpPr>
        <p:spPr>
          <a:xfrm>
            <a:off x="2876944" y="1925905"/>
            <a:ext cx="3449677" cy="2462158"/>
          </a:xfrm>
          <a:prstGeom prst="bentConnector3">
            <a:avLst>
              <a:gd name="adj1" fmla="val 50000"/>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513C5BD-9ECF-CE4A-9A57-FF8ABA9806E7}"/>
              </a:ext>
            </a:extLst>
          </p:cNvPr>
          <p:cNvSpPr txBox="1"/>
          <p:nvPr/>
        </p:nvSpPr>
        <p:spPr>
          <a:xfrm>
            <a:off x="6508688" y="3882346"/>
            <a:ext cx="674330" cy="276999"/>
          </a:xfrm>
          <a:prstGeom prst="rect">
            <a:avLst/>
          </a:prstGeom>
          <a:noFill/>
        </p:spPr>
        <p:txBody>
          <a:bodyPr wrap="square" rtlCol="0">
            <a:spAutoFit/>
          </a:bodyPr>
          <a:lstStyle/>
          <a:p>
            <a:r>
              <a:rPr lang="en-US" sz="1200" dirty="0"/>
              <a:t>RG1</a:t>
            </a:r>
          </a:p>
        </p:txBody>
      </p:sp>
      <p:sp>
        <p:nvSpPr>
          <p:cNvPr id="44" name="TextBox 43">
            <a:extLst>
              <a:ext uri="{FF2B5EF4-FFF2-40B4-BE49-F238E27FC236}">
                <a16:creationId xmlns:a16="http://schemas.microsoft.com/office/drawing/2014/main" id="{88647DBA-A0B1-8245-BAA1-F76250503600}"/>
              </a:ext>
            </a:extLst>
          </p:cNvPr>
          <p:cNvSpPr txBox="1"/>
          <p:nvPr/>
        </p:nvSpPr>
        <p:spPr>
          <a:xfrm>
            <a:off x="6532300" y="4218671"/>
            <a:ext cx="674330" cy="276999"/>
          </a:xfrm>
          <a:prstGeom prst="rect">
            <a:avLst/>
          </a:prstGeom>
          <a:noFill/>
        </p:spPr>
        <p:txBody>
          <a:bodyPr wrap="square" rtlCol="0">
            <a:spAutoFit/>
          </a:bodyPr>
          <a:lstStyle/>
          <a:p>
            <a:r>
              <a:rPr lang="en-US" sz="1200" dirty="0"/>
              <a:t>RG2</a:t>
            </a:r>
          </a:p>
        </p:txBody>
      </p:sp>
      <p:cxnSp>
        <p:nvCxnSpPr>
          <p:cNvPr id="46" name="Elbow Connector 45">
            <a:extLst>
              <a:ext uri="{FF2B5EF4-FFF2-40B4-BE49-F238E27FC236}">
                <a16:creationId xmlns:a16="http://schemas.microsoft.com/office/drawing/2014/main" id="{3A4C69C7-9128-2443-8FF2-7B54E571A0A7}"/>
              </a:ext>
            </a:extLst>
          </p:cNvPr>
          <p:cNvCxnSpPr>
            <a:stCxn id="5" idx="5"/>
            <a:endCxn id="21" idx="1"/>
          </p:cNvCxnSpPr>
          <p:nvPr/>
        </p:nvCxnSpPr>
        <p:spPr>
          <a:xfrm flipV="1">
            <a:off x="2805247" y="1989292"/>
            <a:ext cx="3433713" cy="1793733"/>
          </a:xfrm>
          <a:prstGeom prst="bentConnector3">
            <a:avLst>
              <a:gd name="adj1" fmla="val 82286"/>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D19C57EF-EEE1-EC4B-BF5E-FB31BA3EFC16}"/>
              </a:ext>
            </a:extLst>
          </p:cNvPr>
          <p:cNvCxnSpPr>
            <a:stCxn id="5" idx="5"/>
            <a:endCxn id="30" idx="1"/>
          </p:cNvCxnSpPr>
          <p:nvPr/>
        </p:nvCxnSpPr>
        <p:spPr>
          <a:xfrm>
            <a:off x="2805247" y="3783025"/>
            <a:ext cx="3429667" cy="1796433"/>
          </a:xfrm>
          <a:prstGeom prst="bentConnector3">
            <a:avLst>
              <a:gd name="adj1" fmla="val 26170"/>
            </a:avLst>
          </a:prstGeom>
          <a:ln w="28575">
            <a:solidFill>
              <a:schemeClr val="bg2">
                <a:lumMod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Right Brace 53">
            <a:extLst>
              <a:ext uri="{FF2B5EF4-FFF2-40B4-BE49-F238E27FC236}">
                <a16:creationId xmlns:a16="http://schemas.microsoft.com/office/drawing/2014/main" id="{AC8C937A-627D-FB45-8998-AF76B6B113C1}"/>
              </a:ext>
            </a:extLst>
          </p:cNvPr>
          <p:cNvSpPr/>
          <p:nvPr/>
        </p:nvSpPr>
        <p:spPr>
          <a:xfrm rot="5400000">
            <a:off x="2217018" y="4532508"/>
            <a:ext cx="419384" cy="1940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C2FAD8BD-B647-3C44-A3F0-445090F14B5B}"/>
              </a:ext>
            </a:extLst>
          </p:cNvPr>
          <p:cNvSpPr txBox="1"/>
          <p:nvPr/>
        </p:nvSpPr>
        <p:spPr>
          <a:xfrm>
            <a:off x="877077" y="5815989"/>
            <a:ext cx="2853351" cy="369332"/>
          </a:xfrm>
          <a:prstGeom prst="rect">
            <a:avLst/>
          </a:prstGeom>
          <a:solidFill>
            <a:schemeClr val="bg1">
              <a:lumMod val="75000"/>
            </a:schemeClr>
          </a:solidFill>
        </p:spPr>
        <p:txBody>
          <a:bodyPr wrap="square" rtlCol="0">
            <a:spAutoFit/>
          </a:bodyPr>
          <a:lstStyle/>
          <a:p>
            <a:r>
              <a:rPr lang="en-US" dirty="0"/>
              <a:t>Managed Services Providers</a:t>
            </a:r>
          </a:p>
        </p:txBody>
      </p:sp>
      <p:sp>
        <p:nvSpPr>
          <p:cNvPr id="56" name="Right Brace 55">
            <a:extLst>
              <a:ext uri="{FF2B5EF4-FFF2-40B4-BE49-F238E27FC236}">
                <a16:creationId xmlns:a16="http://schemas.microsoft.com/office/drawing/2014/main" id="{97258E52-F9C6-894E-A044-B3E0B9252D14}"/>
              </a:ext>
            </a:extLst>
          </p:cNvPr>
          <p:cNvSpPr/>
          <p:nvPr/>
        </p:nvSpPr>
        <p:spPr>
          <a:xfrm>
            <a:off x="9281565" y="1351971"/>
            <a:ext cx="558350" cy="4959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3F030CE7-363F-444F-BB52-7E24AD756CB1}"/>
              </a:ext>
            </a:extLst>
          </p:cNvPr>
          <p:cNvSpPr txBox="1"/>
          <p:nvPr/>
        </p:nvSpPr>
        <p:spPr>
          <a:xfrm>
            <a:off x="9966698" y="3670396"/>
            <a:ext cx="1224588" cy="369332"/>
          </a:xfrm>
          <a:prstGeom prst="rect">
            <a:avLst/>
          </a:prstGeom>
          <a:solidFill>
            <a:schemeClr val="bg1">
              <a:lumMod val="75000"/>
            </a:schemeClr>
          </a:solidFill>
        </p:spPr>
        <p:txBody>
          <a:bodyPr wrap="square" rtlCol="0">
            <a:spAutoFit/>
          </a:bodyPr>
          <a:lstStyle/>
          <a:p>
            <a:r>
              <a:rPr lang="en-US" dirty="0"/>
              <a:t>Customers</a:t>
            </a:r>
          </a:p>
        </p:txBody>
      </p:sp>
      <p:sp>
        <p:nvSpPr>
          <p:cNvPr id="3" name="TextBox 2">
            <a:extLst>
              <a:ext uri="{FF2B5EF4-FFF2-40B4-BE49-F238E27FC236}">
                <a16:creationId xmlns:a16="http://schemas.microsoft.com/office/drawing/2014/main" id="{2B2B9644-B40F-485A-A25C-071E414154DE}"/>
              </a:ext>
            </a:extLst>
          </p:cNvPr>
          <p:cNvSpPr txBox="1"/>
          <p:nvPr/>
        </p:nvSpPr>
        <p:spPr>
          <a:xfrm>
            <a:off x="4999512" y="1106704"/>
            <a:ext cx="807522" cy="369332"/>
          </a:xfrm>
          <a:prstGeom prst="rect">
            <a:avLst/>
          </a:prstGeom>
          <a:noFill/>
        </p:spPr>
        <p:txBody>
          <a:bodyPr wrap="square" rtlCol="0">
            <a:spAutoFit/>
          </a:bodyPr>
          <a:lstStyle/>
          <a:p>
            <a:r>
              <a:rPr lang="en-US" dirty="0"/>
              <a:t>offer</a:t>
            </a:r>
          </a:p>
        </p:txBody>
      </p:sp>
      <p:sp>
        <p:nvSpPr>
          <p:cNvPr id="43" name="TextBox 42">
            <a:extLst>
              <a:ext uri="{FF2B5EF4-FFF2-40B4-BE49-F238E27FC236}">
                <a16:creationId xmlns:a16="http://schemas.microsoft.com/office/drawing/2014/main" id="{FBB46ABA-919A-4EA4-A334-6A8C19C7F1E9}"/>
              </a:ext>
            </a:extLst>
          </p:cNvPr>
          <p:cNvSpPr txBox="1"/>
          <p:nvPr/>
        </p:nvSpPr>
        <p:spPr>
          <a:xfrm>
            <a:off x="4729955" y="5207426"/>
            <a:ext cx="807522" cy="369332"/>
          </a:xfrm>
          <a:prstGeom prst="rect">
            <a:avLst/>
          </a:prstGeom>
          <a:noFill/>
        </p:spPr>
        <p:txBody>
          <a:bodyPr wrap="square" rtlCol="0">
            <a:spAutoFit/>
          </a:bodyPr>
          <a:lstStyle/>
          <a:p>
            <a:r>
              <a:rPr lang="en-US" dirty="0"/>
              <a:t>offer</a:t>
            </a:r>
          </a:p>
        </p:txBody>
      </p:sp>
      <p:sp>
        <p:nvSpPr>
          <p:cNvPr id="45" name="TextBox 44">
            <a:extLst>
              <a:ext uri="{FF2B5EF4-FFF2-40B4-BE49-F238E27FC236}">
                <a16:creationId xmlns:a16="http://schemas.microsoft.com/office/drawing/2014/main" id="{8803E95E-A0AA-4521-A3F6-C935EE4DB5EC}"/>
              </a:ext>
            </a:extLst>
          </p:cNvPr>
          <p:cNvSpPr txBox="1"/>
          <p:nvPr/>
        </p:nvSpPr>
        <p:spPr>
          <a:xfrm>
            <a:off x="4729955" y="3400192"/>
            <a:ext cx="807522" cy="369332"/>
          </a:xfrm>
          <a:prstGeom prst="rect">
            <a:avLst/>
          </a:prstGeom>
          <a:noFill/>
        </p:spPr>
        <p:txBody>
          <a:bodyPr wrap="square" rtlCol="0">
            <a:spAutoFit/>
          </a:bodyPr>
          <a:lstStyle/>
          <a:p>
            <a:r>
              <a:rPr lang="en-US" dirty="0"/>
              <a:t>offer</a:t>
            </a:r>
          </a:p>
        </p:txBody>
      </p:sp>
      <p:sp>
        <p:nvSpPr>
          <p:cNvPr id="47" name="TextBox 46">
            <a:extLst>
              <a:ext uri="{FF2B5EF4-FFF2-40B4-BE49-F238E27FC236}">
                <a16:creationId xmlns:a16="http://schemas.microsoft.com/office/drawing/2014/main" id="{615F2B1B-47CA-460C-B9C3-7F8BE3910DCC}"/>
              </a:ext>
            </a:extLst>
          </p:cNvPr>
          <p:cNvSpPr txBox="1"/>
          <p:nvPr/>
        </p:nvSpPr>
        <p:spPr>
          <a:xfrm>
            <a:off x="3447932" y="1608678"/>
            <a:ext cx="807522" cy="369332"/>
          </a:xfrm>
          <a:prstGeom prst="rect">
            <a:avLst/>
          </a:prstGeom>
          <a:noFill/>
        </p:spPr>
        <p:txBody>
          <a:bodyPr wrap="square" rtlCol="0">
            <a:spAutoFit/>
          </a:bodyPr>
          <a:lstStyle/>
          <a:p>
            <a:r>
              <a:rPr lang="en-US" dirty="0"/>
              <a:t>offer</a:t>
            </a:r>
          </a:p>
        </p:txBody>
      </p:sp>
      <p:sp>
        <p:nvSpPr>
          <p:cNvPr id="8" name="Oval 7">
            <a:extLst>
              <a:ext uri="{FF2B5EF4-FFF2-40B4-BE49-F238E27FC236}">
                <a16:creationId xmlns:a16="http://schemas.microsoft.com/office/drawing/2014/main" id="{D4108EC3-BBD6-4B52-A2FB-F38250355D74}"/>
              </a:ext>
            </a:extLst>
          </p:cNvPr>
          <p:cNvSpPr/>
          <p:nvPr/>
        </p:nvSpPr>
        <p:spPr>
          <a:xfrm>
            <a:off x="9725128" y="5267292"/>
            <a:ext cx="2358190" cy="1102695"/>
          </a:xfrm>
          <a:prstGeom prst="ellipse">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MTC</a:t>
            </a:r>
          </a:p>
          <a:p>
            <a:pPr algn="ctr"/>
            <a:r>
              <a:rPr lang="en-US" dirty="0"/>
              <a:t>(on-premises)</a:t>
            </a:r>
            <a:endParaRPr lang="en-CA" dirty="0"/>
          </a:p>
        </p:txBody>
      </p:sp>
      <p:cxnSp>
        <p:nvCxnSpPr>
          <p:cNvPr id="12" name="Straight Arrow Connector 11">
            <a:extLst>
              <a:ext uri="{FF2B5EF4-FFF2-40B4-BE49-F238E27FC236}">
                <a16:creationId xmlns:a16="http://schemas.microsoft.com/office/drawing/2014/main" id="{36AD8695-5911-45A4-B6FA-F58B5F10E3BE}"/>
              </a:ext>
            </a:extLst>
          </p:cNvPr>
          <p:cNvCxnSpPr>
            <a:stCxn id="7" idx="5"/>
            <a:endCxn id="8" idx="0"/>
          </p:cNvCxnSpPr>
          <p:nvPr/>
        </p:nvCxnSpPr>
        <p:spPr>
          <a:xfrm>
            <a:off x="8447397" y="3783027"/>
            <a:ext cx="2456826" cy="14842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42A169-9CE3-4E47-8D56-C97666A0E8DF}"/>
              </a:ext>
            </a:extLst>
          </p:cNvPr>
          <p:cNvSpPr txBox="1"/>
          <p:nvPr/>
        </p:nvSpPr>
        <p:spPr>
          <a:xfrm>
            <a:off x="9904396" y="6382225"/>
            <a:ext cx="2178922" cy="369332"/>
          </a:xfrm>
          <a:prstGeom prst="rect">
            <a:avLst/>
          </a:prstGeom>
          <a:noFill/>
        </p:spPr>
        <p:txBody>
          <a:bodyPr wrap="square" rtlCol="0">
            <a:spAutoFit/>
          </a:bodyPr>
          <a:lstStyle/>
          <a:p>
            <a:r>
              <a:rPr lang="en-US" dirty="0"/>
              <a:t>Azure Arc for Servers</a:t>
            </a:r>
            <a:endParaRPr lang="en-CA" dirty="0"/>
          </a:p>
        </p:txBody>
      </p:sp>
      <p:cxnSp>
        <p:nvCxnSpPr>
          <p:cNvPr id="25" name="Straight Arrow Connector 24">
            <a:extLst>
              <a:ext uri="{FF2B5EF4-FFF2-40B4-BE49-F238E27FC236}">
                <a16:creationId xmlns:a16="http://schemas.microsoft.com/office/drawing/2014/main" id="{AFD5B13B-08E1-4313-9923-C6C0E1464DE7}"/>
              </a:ext>
            </a:extLst>
          </p:cNvPr>
          <p:cNvCxnSpPr>
            <a:stCxn id="42" idx="1"/>
            <a:endCxn id="7" idx="5"/>
          </p:cNvCxnSpPr>
          <p:nvPr/>
        </p:nvCxnSpPr>
        <p:spPr>
          <a:xfrm flipV="1">
            <a:off x="6508688" y="3783027"/>
            <a:ext cx="1938709" cy="2378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899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2DCC-6A7D-47F8-A8DD-39098322B0CB}"/>
              </a:ext>
            </a:extLst>
          </p:cNvPr>
          <p:cNvSpPr>
            <a:spLocks noGrp="1"/>
          </p:cNvSpPr>
          <p:nvPr>
            <p:ph type="title"/>
          </p:nvPr>
        </p:nvSpPr>
        <p:spPr>
          <a:xfrm>
            <a:off x="326029" y="289510"/>
            <a:ext cx="11306469" cy="403137"/>
          </a:xfrm>
        </p:spPr>
        <p:txBody>
          <a:bodyPr/>
          <a:lstStyle/>
          <a:p>
            <a:r>
              <a:rPr lang="en-CA" dirty="0"/>
              <a:t>Summary of how AOBO works in CSP</a:t>
            </a:r>
          </a:p>
        </p:txBody>
      </p:sp>
      <p:sp>
        <p:nvSpPr>
          <p:cNvPr id="3" name="Footer Placeholder 2">
            <a:extLst>
              <a:ext uri="{FF2B5EF4-FFF2-40B4-BE49-F238E27FC236}">
                <a16:creationId xmlns:a16="http://schemas.microsoft.com/office/drawing/2014/main" id="{CE17EAF7-5772-45E9-9621-45EA454D16C2}"/>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pic>
        <p:nvPicPr>
          <p:cNvPr id="4" name="Picture 3">
            <a:extLst>
              <a:ext uri="{FF2B5EF4-FFF2-40B4-BE49-F238E27FC236}">
                <a16:creationId xmlns:a16="http://schemas.microsoft.com/office/drawing/2014/main" id="{D0142E87-1BF0-41CE-AE0E-45874CC45C79}"/>
              </a:ext>
            </a:extLst>
          </p:cNvPr>
          <p:cNvPicPr>
            <a:picLocks noChangeAspect="1"/>
          </p:cNvPicPr>
          <p:nvPr/>
        </p:nvPicPr>
        <p:blipFill>
          <a:blip r:embed="rId2"/>
          <a:stretch>
            <a:fillRect/>
          </a:stretch>
        </p:blipFill>
        <p:spPr>
          <a:xfrm>
            <a:off x="416318" y="2423612"/>
            <a:ext cx="11216180" cy="4307131"/>
          </a:xfrm>
          <a:prstGeom prst="rect">
            <a:avLst/>
          </a:prstGeom>
        </p:spPr>
      </p:pic>
      <p:sp>
        <p:nvSpPr>
          <p:cNvPr id="5" name="TextBox 4">
            <a:extLst>
              <a:ext uri="{FF2B5EF4-FFF2-40B4-BE49-F238E27FC236}">
                <a16:creationId xmlns:a16="http://schemas.microsoft.com/office/drawing/2014/main" id="{CE7CFC53-8CCA-4388-B6EC-DF3F002B56C7}"/>
              </a:ext>
            </a:extLst>
          </p:cNvPr>
          <p:cNvSpPr txBox="1"/>
          <p:nvPr/>
        </p:nvSpPr>
        <p:spPr>
          <a:xfrm>
            <a:off x="379839" y="973339"/>
            <a:ext cx="11432321" cy="1148007"/>
          </a:xfrm>
          <a:prstGeom prst="rect">
            <a:avLst/>
          </a:prstGeom>
          <a:noFill/>
        </p:spPr>
        <p:txBody>
          <a:bodyPr wrap="square" lIns="182880" tIns="146304" rIns="182880" bIns="146304" rtlCol="0">
            <a:spAutoFit/>
          </a:bodyPr>
          <a:lstStyle/>
          <a:p>
            <a:pPr>
              <a:lnSpc>
                <a:spcPct val="90000"/>
              </a:lnSpc>
              <a:spcAft>
                <a:spcPts val="600"/>
              </a:spcAft>
            </a:pPr>
            <a:r>
              <a:rPr lang="en-US" sz="1400" dirty="0"/>
              <a:t>With AOBO, any user with the </a:t>
            </a:r>
            <a:r>
              <a:rPr lang="en-US" sz="1400" u="sng" dirty="0">
                <a:hlinkClick r:id="rId3"/>
              </a:rPr>
              <a:t>Admin Agent</a:t>
            </a:r>
            <a:r>
              <a:rPr lang="en-US" sz="1400" dirty="0"/>
              <a:t> role in your tenant will have, by default, AOBO/RBAC OWNER access to CSP Azure subscriptions that you create through the CSP program.</a:t>
            </a:r>
          </a:p>
          <a:p>
            <a:pPr>
              <a:lnSpc>
                <a:spcPct val="90000"/>
              </a:lnSpc>
              <a:spcAft>
                <a:spcPts val="600"/>
              </a:spcAft>
            </a:pPr>
            <a:r>
              <a:rPr lang="en-US" sz="1400" dirty="0"/>
              <a:t>Any users who need access to any customers' subscriptions must be a member of this group. AOBO doesn’t allow the flexibility to create distinct groups that work with different customers, or to enable different roles for groups or users.</a:t>
            </a:r>
            <a:endParaRPr lang="en-CA" sz="1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41537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8C74-1A71-F546-BFBD-AFA5438207D0}"/>
              </a:ext>
            </a:extLst>
          </p:cNvPr>
          <p:cNvSpPr>
            <a:spLocks noGrp="1"/>
          </p:cNvSpPr>
          <p:nvPr>
            <p:ph type="title"/>
          </p:nvPr>
        </p:nvSpPr>
        <p:spPr/>
        <p:txBody>
          <a:bodyPr/>
          <a:lstStyle/>
          <a:p>
            <a:r>
              <a:rPr lang="en-US" sz="5250">
                <a:cs typeface="Segoe UI"/>
              </a:rPr>
              <a:t>Azure Delegated Resource Management </a:t>
            </a:r>
            <a:br>
              <a:rPr lang="en-US" sz="5250">
                <a:cs typeface="Segoe UI"/>
              </a:rPr>
            </a:br>
            <a:r>
              <a:rPr lang="en-US" sz="5250">
                <a:cs typeface="Segoe UI"/>
              </a:rPr>
              <a:t>- a.k.a Lighthouse</a:t>
            </a:r>
          </a:p>
        </p:txBody>
      </p:sp>
      <p:sp>
        <p:nvSpPr>
          <p:cNvPr id="3" name="TextBox 2">
            <a:extLst>
              <a:ext uri="{FF2B5EF4-FFF2-40B4-BE49-F238E27FC236}">
                <a16:creationId xmlns:a16="http://schemas.microsoft.com/office/drawing/2014/main" id="{24115CB4-C081-8749-850A-CD09A47B0F13}"/>
              </a:ext>
            </a:extLst>
          </p:cNvPr>
          <p:cNvSpPr txBox="1"/>
          <p:nvPr/>
        </p:nvSpPr>
        <p:spPr>
          <a:xfrm>
            <a:off x="379328" y="2170698"/>
            <a:ext cx="10380862" cy="3108543"/>
          </a:xfrm>
          <a:prstGeom prst="rect">
            <a:avLst/>
          </a:prstGeom>
          <a:noFill/>
        </p:spPr>
        <p:txBody>
          <a:bodyPr wrap="square" lIns="182880" tIns="146304" rIns="182880" bIns="146304" rtlCol="0" anchor="t">
            <a:spAutoFit/>
          </a:bodyPr>
          <a:lstStyle/>
          <a:p>
            <a:pPr>
              <a:lnSpc>
                <a:spcPct val="90000"/>
              </a:lnSpc>
              <a:spcAft>
                <a:spcPts val="600"/>
              </a:spcAft>
            </a:pPr>
            <a:endParaRPr lang="en-US" sz="2400" dirty="0">
              <a:gradFill>
                <a:gsLst>
                  <a:gs pos="2917">
                    <a:schemeClr val="tx1"/>
                  </a:gs>
                  <a:gs pos="30000">
                    <a:schemeClr val="tx1"/>
                  </a:gs>
                </a:gsLst>
                <a:lin ang="5400000" scaled="0"/>
              </a:gradFill>
              <a:cs typeface="Segoe UI"/>
            </a:endParaRPr>
          </a:p>
          <a:p>
            <a:pPr>
              <a:lnSpc>
                <a:spcPct val="90000"/>
              </a:lnSpc>
              <a:spcAft>
                <a:spcPts val="600"/>
              </a:spcAft>
            </a:pPr>
            <a:endParaRPr lang="en-US" sz="2400" dirty="0">
              <a:gradFill>
                <a:gsLst>
                  <a:gs pos="2917">
                    <a:schemeClr val="tx1"/>
                  </a:gs>
                  <a:gs pos="30000">
                    <a:schemeClr val="tx1"/>
                  </a:gs>
                </a:gsLst>
                <a:lin ang="5400000" scaled="0"/>
              </a:gradFill>
              <a:cs typeface="Segoe UI"/>
            </a:endParaRPr>
          </a:p>
          <a:p>
            <a:pPr marL="457200" indent="-4572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AZURE LIGHTHOUSE MODEL:</a:t>
            </a:r>
            <a:r>
              <a:rPr lang="en-US" sz="2400" dirty="0">
                <a:gradFill>
                  <a:gsLst>
                    <a:gs pos="2917">
                      <a:schemeClr val="tx1"/>
                    </a:gs>
                    <a:gs pos="30000">
                      <a:schemeClr val="tx1"/>
                    </a:gs>
                  </a:gsLst>
                  <a:lin ang="5400000" scaled="0"/>
                </a:gradFill>
              </a:rPr>
              <a:t> Anyone can be an MSP. Whether it is a CSP partner, or a non CSP organization, any individual with an AAD tenant account can offer and be delegated the management of any kind of Azure Subscription, such as EA, CSP, PAYG, DIRECT, MSDN, FREE, </a:t>
            </a:r>
            <a:r>
              <a:rPr lang="en-US" sz="2400" dirty="0" err="1">
                <a:gradFill>
                  <a:gsLst>
                    <a:gs pos="2917">
                      <a:schemeClr val="tx1"/>
                    </a:gs>
                    <a:gs pos="30000">
                      <a:schemeClr val="tx1"/>
                    </a:gs>
                  </a:gsLst>
                  <a:lin ang="5400000" scaled="0"/>
                </a:gradFill>
              </a:rPr>
              <a:t>etc</a:t>
            </a:r>
            <a:r>
              <a:rPr lang="en-US" sz="2400" dirty="0">
                <a:gradFill>
                  <a:gsLst>
                    <a:gs pos="2917">
                      <a:schemeClr val="tx1"/>
                    </a:gs>
                    <a:gs pos="30000">
                      <a:schemeClr val="tx1"/>
                    </a:gs>
                  </a:gsLst>
                  <a:lin ang="5400000" scaled="0"/>
                </a:gradFill>
              </a:rPr>
              <a:t>, or the partner can be delegated just the management of specific Resource Group(s) on behalf of anybody else.</a:t>
            </a:r>
          </a:p>
        </p:txBody>
      </p:sp>
    </p:spTree>
    <p:extLst>
      <p:ext uri="{BB962C8B-B14F-4D97-AF65-F5344CB8AC3E}">
        <p14:creationId xmlns:p14="http://schemas.microsoft.com/office/powerpoint/2010/main" val="102970095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ED7C-F480-411A-9613-54157F34B5DC}"/>
              </a:ext>
            </a:extLst>
          </p:cNvPr>
          <p:cNvSpPr>
            <a:spLocks noGrp="1"/>
          </p:cNvSpPr>
          <p:nvPr>
            <p:ph type="title"/>
          </p:nvPr>
        </p:nvSpPr>
        <p:spPr>
          <a:xfrm>
            <a:off x="323017" y="164268"/>
            <a:ext cx="11718562" cy="397545"/>
          </a:xfrm>
        </p:spPr>
        <p:txBody>
          <a:bodyPr/>
          <a:lstStyle/>
          <a:p>
            <a:r>
              <a:rPr lang="en-CA" dirty="0"/>
              <a:t>Combining AOBO with CSP &amp; Delegated Resource Management Lighthouse</a:t>
            </a:r>
          </a:p>
        </p:txBody>
      </p:sp>
      <p:sp>
        <p:nvSpPr>
          <p:cNvPr id="3" name="Footer Placeholder 2">
            <a:extLst>
              <a:ext uri="{FF2B5EF4-FFF2-40B4-BE49-F238E27FC236}">
                <a16:creationId xmlns:a16="http://schemas.microsoft.com/office/drawing/2014/main" id="{B354484C-B624-4BF7-8E4F-B3F807C300DB}"/>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pic>
        <p:nvPicPr>
          <p:cNvPr id="4" name="Picture 3">
            <a:extLst>
              <a:ext uri="{FF2B5EF4-FFF2-40B4-BE49-F238E27FC236}">
                <a16:creationId xmlns:a16="http://schemas.microsoft.com/office/drawing/2014/main" id="{459375DB-A189-4A1B-AC99-8202B830B2F5}"/>
              </a:ext>
            </a:extLst>
          </p:cNvPr>
          <p:cNvPicPr>
            <a:picLocks noChangeAspect="1"/>
          </p:cNvPicPr>
          <p:nvPr/>
        </p:nvPicPr>
        <p:blipFill>
          <a:blip r:embed="rId2"/>
          <a:stretch>
            <a:fillRect/>
          </a:stretch>
        </p:blipFill>
        <p:spPr>
          <a:xfrm>
            <a:off x="306139" y="2262217"/>
            <a:ext cx="11395188" cy="4405434"/>
          </a:xfrm>
          <a:prstGeom prst="rect">
            <a:avLst/>
          </a:prstGeom>
        </p:spPr>
      </p:pic>
      <p:sp>
        <p:nvSpPr>
          <p:cNvPr id="5" name="TextBox 4">
            <a:extLst>
              <a:ext uri="{FF2B5EF4-FFF2-40B4-BE49-F238E27FC236}">
                <a16:creationId xmlns:a16="http://schemas.microsoft.com/office/drawing/2014/main" id="{65CB5C4E-EF5C-4DA8-BAB0-D334B79194CA}"/>
              </a:ext>
            </a:extLst>
          </p:cNvPr>
          <p:cNvSpPr txBox="1"/>
          <p:nvPr/>
        </p:nvSpPr>
        <p:spPr>
          <a:xfrm>
            <a:off x="377980" y="627297"/>
            <a:ext cx="11251506" cy="170200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Using Azure delegated resource management, you can assign different groups to different customers or roles, as shown in the  diagram. </a:t>
            </a:r>
          </a:p>
          <a:p>
            <a:pPr>
              <a:lnSpc>
                <a:spcPct val="90000"/>
              </a:lnSpc>
              <a:spcAft>
                <a:spcPts val="600"/>
              </a:spcAft>
            </a:pPr>
            <a:r>
              <a:rPr lang="en-US" sz="1600" dirty="0">
                <a:gradFill>
                  <a:gsLst>
                    <a:gs pos="2917">
                      <a:schemeClr val="tx1"/>
                    </a:gs>
                    <a:gs pos="30000">
                      <a:schemeClr val="tx1"/>
                    </a:gs>
                  </a:gsLst>
                  <a:lin ang="5400000" scaled="0"/>
                </a:gradFill>
              </a:rPr>
              <a:t>Because users will have the appropriate level of access through Azure delegated resource management (RBAC), </a:t>
            </a:r>
            <a:r>
              <a:rPr lang="en-US" sz="1600" b="1" dirty="0">
                <a:gradFill>
                  <a:gsLst>
                    <a:gs pos="2917">
                      <a:schemeClr val="tx1"/>
                    </a:gs>
                    <a:gs pos="30000">
                      <a:schemeClr val="tx1"/>
                    </a:gs>
                  </a:gsLst>
                  <a:lin ang="5400000" scaled="0"/>
                </a:gradFill>
              </a:rPr>
              <a:t>you can reduce the number of users who have the Admin Agent role </a:t>
            </a:r>
            <a:r>
              <a:rPr lang="en-US" sz="1600" dirty="0">
                <a:gradFill>
                  <a:gsLst>
                    <a:gs pos="2917">
                      <a:schemeClr val="tx1"/>
                    </a:gs>
                    <a:gs pos="30000">
                      <a:schemeClr val="tx1"/>
                    </a:gs>
                  </a:gsLst>
                  <a:lin ang="5400000" scaled="0"/>
                </a:gradFill>
              </a:rPr>
              <a:t>(and thus have full AOBO access). This helps improve security by limiting unnecessary access to your customers’ resources. It also </a:t>
            </a:r>
            <a:r>
              <a:rPr lang="en-US" sz="1600" b="1" dirty="0">
                <a:gradFill>
                  <a:gsLst>
                    <a:gs pos="2917">
                      <a:schemeClr val="tx1"/>
                    </a:gs>
                    <a:gs pos="30000">
                      <a:schemeClr val="tx1"/>
                    </a:gs>
                  </a:gsLst>
                  <a:lin ang="5400000" scaled="0"/>
                </a:gradFill>
              </a:rPr>
              <a:t>gives you more flexibility to manage multiple customers at scale.</a:t>
            </a:r>
            <a:endParaRPr lang="en-CA" sz="1600"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762252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C7EC-798B-E649-89C8-390427E9249C}"/>
              </a:ext>
            </a:extLst>
          </p:cNvPr>
          <p:cNvSpPr>
            <a:spLocks noGrp="1"/>
          </p:cNvSpPr>
          <p:nvPr>
            <p:ph type="title"/>
          </p:nvPr>
        </p:nvSpPr>
        <p:spPr>
          <a:xfrm>
            <a:off x="290532" y="297263"/>
            <a:ext cx="11306469" cy="403137"/>
          </a:xfrm>
        </p:spPr>
        <p:txBody>
          <a:bodyPr/>
          <a:lstStyle/>
          <a:p>
            <a:r>
              <a:rPr lang="en-US" dirty="0"/>
              <a:t>Cross Tenant Management experience</a:t>
            </a:r>
          </a:p>
        </p:txBody>
      </p:sp>
      <p:pic>
        <p:nvPicPr>
          <p:cNvPr id="4" name="Picture 3">
            <a:extLst>
              <a:ext uri="{FF2B5EF4-FFF2-40B4-BE49-F238E27FC236}">
                <a16:creationId xmlns:a16="http://schemas.microsoft.com/office/drawing/2014/main" id="{857B1008-5458-BB42-8ED6-0E1861EA292B}"/>
              </a:ext>
            </a:extLst>
          </p:cNvPr>
          <p:cNvPicPr>
            <a:picLocks noChangeAspect="1"/>
          </p:cNvPicPr>
          <p:nvPr/>
        </p:nvPicPr>
        <p:blipFill>
          <a:blip r:embed="rId2"/>
          <a:stretch>
            <a:fillRect/>
          </a:stretch>
        </p:blipFill>
        <p:spPr>
          <a:xfrm>
            <a:off x="290531" y="775063"/>
            <a:ext cx="11183761" cy="4894540"/>
          </a:xfrm>
          <a:prstGeom prst="rect">
            <a:avLst/>
          </a:prstGeom>
        </p:spPr>
      </p:pic>
      <p:sp>
        <p:nvSpPr>
          <p:cNvPr id="6" name="Rectangle 5">
            <a:extLst>
              <a:ext uri="{FF2B5EF4-FFF2-40B4-BE49-F238E27FC236}">
                <a16:creationId xmlns:a16="http://schemas.microsoft.com/office/drawing/2014/main" id="{1371F8A2-B08B-9149-BFEA-FEB2F0CC0CE2}"/>
              </a:ext>
            </a:extLst>
          </p:cNvPr>
          <p:cNvSpPr/>
          <p:nvPr/>
        </p:nvSpPr>
        <p:spPr>
          <a:xfrm>
            <a:off x="455995" y="5914406"/>
            <a:ext cx="10794999" cy="646331"/>
          </a:xfrm>
          <a:prstGeom prst="rect">
            <a:avLst/>
          </a:prstGeom>
        </p:spPr>
        <p:txBody>
          <a:bodyPr wrap="square">
            <a:spAutoFit/>
          </a:bodyPr>
          <a:lstStyle/>
          <a:p>
            <a:r>
              <a:rPr lang="en-CA" dirty="0">
                <a:hlinkClick r:id="rId3"/>
              </a:rPr>
              <a:t>https://docs.microsoft.com/en-us/azure/lighthouse/concepts/</a:t>
            </a:r>
            <a:r>
              <a:rPr lang="en-CA" dirty="0">
                <a:highlight>
                  <a:srgbClr val="FFFF00"/>
                </a:highlight>
                <a:hlinkClick r:id="rId3"/>
              </a:rPr>
              <a:t>cross-tenant-management-experience#enhanced-services-and-scenarios</a:t>
            </a:r>
            <a:endParaRPr lang="en-US" dirty="0">
              <a:highlight>
                <a:srgbClr val="FFFF00"/>
              </a:highlight>
            </a:endParaRPr>
          </a:p>
        </p:txBody>
      </p:sp>
    </p:spTree>
    <p:extLst>
      <p:ext uri="{BB962C8B-B14F-4D97-AF65-F5344CB8AC3E}">
        <p14:creationId xmlns:p14="http://schemas.microsoft.com/office/powerpoint/2010/main" val="413298584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2B6-0F2D-4A78-8682-BA4573C2B30E}"/>
              </a:ext>
            </a:extLst>
          </p:cNvPr>
          <p:cNvSpPr>
            <a:spLocks noGrp="1"/>
          </p:cNvSpPr>
          <p:nvPr>
            <p:ph type="title"/>
          </p:nvPr>
        </p:nvSpPr>
        <p:spPr>
          <a:xfrm>
            <a:off x="838200" y="2605405"/>
            <a:ext cx="10515600" cy="1325563"/>
          </a:xfrm>
        </p:spPr>
        <p:txBody>
          <a:bodyPr>
            <a:normAutofit fontScale="90000"/>
          </a:bodyPr>
          <a:lstStyle/>
          <a:p>
            <a:pPr algn="ctr"/>
            <a:r>
              <a:rPr lang="en-CA" dirty="0">
                <a:solidFill>
                  <a:schemeClr val="bg1"/>
                </a:solidFill>
              </a:rPr>
              <a:t>Azure Lighthouse </a:t>
            </a:r>
            <a:br>
              <a:rPr lang="en-CA" dirty="0">
                <a:solidFill>
                  <a:schemeClr val="bg1"/>
                </a:solidFill>
              </a:rPr>
            </a:br>
            <a:r>
              <a:rPr lang="en-CA" dirty="0">
                <a:solidFill>
                  <a:schemeClr val="bg1"/>
                </a:solidFill>
              </a:rPr>
              <a:t>Cross Tenant Management Experience</a:t>
            </a:r>
            <a:br>
              <a:rPr lang="en-CA" dirty="0">
                <a:solidFill>
                  <a:schemeClr val="bg1"/>
                </a:solidFill>
              </a:rPr>
            </a:br>
            <a:r>
              <a:rPr lang="en-CA" dirty="0">
                <a:solidFill>
                  <a:schemeClr val="bg1"/>
                </a:solidFill>
              </a:rPr>
              <a:t>DEMO</a:t>
            </a:r>
          </a:p>
        </p:txBody>
      </p:sp>
      <p:sp>
        <p:nvSpPr>
          <p:cNvPr id="5" name="Slide Number Placeholder 4">
            <a:extLst>
              <a:ext uri="{FF2B5EF4-FFF2-40B4-BE49-F238E27FC236}">
                <a16:creationId xmlns:a16="http://schemas.microsoft.com/office/drawing/2014/main" id="{B2A1341F-C9F7-4CDF-B6F6-56E0AB4A8DE8}"/>
              </a:ext>
            </a:extLst>
          </p:cNvPr>
          <p:cNvSpPr>
            <a:spLocks noGrp="1"/>
          </p:cNvSpPr>
          <p:nvPr>
            <p:ph type="sldNum" sz="quarter" idx="12"/>
          </p:nvPr>
        </p:nvSpPr>
        <p:spPr/>
        <p:txBody>
          <a:bodyPr/>
          <a:lstStyle/>
          <a:p>
            <a:fld id="{C53D275A-99A2-46A4-ACE6-231CF820144C}" type="slidenum">
              <a:rPr lang="en-US" smtClean="0"/>
              <a:t>42</a:t>
            </a:fld>
            <a:endParaRPr lang="en-US"/>
          </a:p>
        </p:txBody>
      </p:sp>
      <p:sp>
        <p:nvSpPr>
          <p:cNvPr id="3" name="TextBox 2">
            <a:extLst>
              <a:ext uri="{FF2B5EF4-FFF2-40B4-BE49-F238E27FC236}">
                <a16:creationId xmlns:a16="http://schemas.microsoft.com/office/drawing/2014/main" id="{28D92F99-EE5B-5F4D-86DC-17149766AC72}"/>
              </a:ext>
            </a:extLst>
          </p:cNvPr>
          <p:cNvSpPr txBox="1"/>
          <p:nvPr/>
        </p:nvSpPr>
        <p:spPr>
          <a:xfrm>
            <a:off x="3942489" y="4241391"/>
            <a:ext cx="4157472" cy="1200329"/>
          </a:xfrm>
          <a:prstGeom prst="rect">
            <a:avLst/>
          </a:prstGeom>
          <a:solidFill>
            <a:schemeClr val="bg1">
              <a:lumMod val="65000"/>
            </a:schemeClr>
          </a:solidFill>
        </p:spPr>
        <p:txBody>
          <a:bodyPr wrap="square" rtlCol="0" anchor="t">
            <a:spAutoFit/>
          </a:bodyPr>
          <a:lstStyle/>
          <a:p>
            <a:pPr marL="285750" indent="-285750">
              <a:buFont typeface="Arial" panose="020B0604020202020204" pitchFamily="34" charset="0"/>
              <a:buChar char="•"/>
            </a:pPr>
            <a:r>
              <a:rPr lang="en-US" dirty="0"/>
              <a:t>Filtering Directories and Subscriptions</a:t>
            </a:r>
          </a:p>
          <a:p>
            <a:pPr marL="285750" indent="-285750">
              <a:buFont typeface="Arial" panose="020B0604020202020204" pitchFamily="34" charset="0"/>
              <a:buChar char="•"/>
            </a:pPr>
            <a:r>
              <a:rPr lang="en-US" dirty="0"/>
              <a:t>Azure Security Center</a:t>
            </a:r>
          </a:p>
          <a:p>
            <a:pPr marL="285750" indent="-285750">
              <a:buFont typeface="Arial" panose="020B0604020202020204" pitchFamily="34" charset="0"/>
              <a:buChar char="•"/>
            </a:pPr>
            <a:r>
              <a:rPr lang="en-US" dirty="0"/>
              <a:t>Azure Activity log</a:t>
            </a:r>
            <a:endParaRPr lang="en-US" dirty="0">
              <a:cs typeface="Calibri"/>
            </a:endParaRPr>
          </a:p>
          <a:p>
            <a:endParaRPr lang="en-US" dirty="0"/>
          </a:p>
        </p:txBody>
      </p:sp>
    </p:spTree>
    <p:extLst>
      <p:ext uri="{BB962C8B-B14F-4D97-AF65-F5344CB8AC3E}">
        <p14:creationId xmlns:p14="http://schemas.microsoft.com/office/powerpoint/2010/main" val="599551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4256-838E-D648-B62F-AE86E7735E0E}"/>
              </a:ext>
            </a:extLst>
          </p:cNvPr>
          <p:cNvSpPr>
            <a:spLocks noGrp="1"/>
          </p:cNvSpPr>
          <p:nvPr>
            <p:ph type="title"/>
          </p:nvPr>
        </p:nvSpPr>
        <p:spPr>
          <a:xfrm>
            <a:off x="562778" y="362772"/>
            <a:ext cx="10515600" cy="725545"/>
          </a:xfrm>
        </p:spPr>
        <p:txBody>
          <a:bodyPr/>
          <a:lstStyle/>
          <a:p>
            <a:r>
              <a:rPr lang="en-US" dirty="0"/>
              <a:t>MSP view - Filtering Directories</a:t>
            </a:r>
          </a:p>
        </p:txBody>
      </p:sp>
      <p:pic>
        <p:nvPicPr>
          <p:cNvPr id="6" name="Content Placeholder 5">
            <a:extLst>
              <a:ext uri="{FF2B5EF4-FFF2-40B4-BE49-F238E27FC236}">
                <a16:creationId xmlns:a16="http://schemas.microsoft.com/office/drawing/2014/main" id="{A9ADF0DD-44C3-DE4E-B87A-FFF532BBCE41}"/>
              </a:ext>
            </a:extLst>
          </p:cNvPr>
          <p:cNvPicPr>
            <a:picLocks noGrp="1" noChangeAspect="1"/>
          </p:cNvPicPr>
          <p:nvPr>
            <p:ph idx="1"/>
          </p:nvPr>
        </p:nvPicPr>
        <p:blipFill>
          <a:blip r:embed="rId2"/>
          <a:stretch>
            <a:fillRect/>
          </a:stretch>
        </p:blipFill>
        <p:spPr>
          <a:xfrm>
            <a:off x="408542" y="1022006"/>
            <a:ext cx="10817646" cy="5257739"/>
          </a:xfrm>
          <a:prstGeom prst="rect">
            <a:avLst/>
          </a:prstGeom>
        </p:spPr>
      </p:pic>
      <p:sp>
        <p:nvSpPr>
          <p:cNvPr id="5" name="Slide Number Placeholder 4">
            <a:extLst>
              <a:ext uri="{FF2B5EF4-FFF2-40B4-BE49-F238E27FC236}">
                <a16:creationId xmlns:a16="http://schemas.microsoft.com/office/drawing/2014/main" id="{8E71C37C-1164-A545-A065-6134B7743ABD}"/>
              </a:ext>
            </a:extLst>
          </p:cNvPr>
          <p:cNvSpPr>
            <a:spLocks noGrp="1"/>
          </p:cNvSpPr>
          <p:nvPr>
            <p:ph type="sldNum" sz="quarter" idx="12"/>
          </p:nvPr>
        </p:nvSpPr>
        <p:spPr/>
        <p:txBody>
          <a:bodyPr/>
          <a:lstStyle/>
          <a:p>
            <a:fld id="{C53D275A-99A2-46A4-ACE6-231CF820144C}" type="slidenum">
              <a:rPr lang="en-US" smtClean="0"/>
              <a:t>43</a:t>
            </a:fld>
            <a:endParaRPr lang="en-US"/>
          </a:p>
        </p:txBody>
      </p:sp>
      <p:pic>
        <p:nvPicPr>
          <p:cNvPr id="7" name="Picture 6">
            <a:extLst>
              <a:ext uri="{FF2B5EF4-FFF2-40B4-BE49-F238E27FC236}">
                <a16:creationId xmlns:a16="http://schemas.microsoft.com/office/drawing/2014/main" id="{B726689E-C324-C342-B096-4D77FB1C99BB}"/>
              </a:ext>
            </a:extLst>
          </p:cNvPr>
          <p:cNvPicPr>
            <a:picLocks noChangeAspect="1"/>
          </p:cNvPicPr>
          <p:nvPr/>
        </p:nvPicPr>
        <p:blipFill>
          <a:blip r:embed="rId3"/>
          <a:stretch>
            <a:fillRect/>
          </a:stretch>
        </p:blipFill>
        <p:spPr>
          <a:xfrm>
            <a:off x="7656919" y="3428999"/>
            <a:ext cx="4126539" cy="3041727"/>
          </a:xfrm>
          <a:prstGeom prst="rect">
            <a:avLst/>
          </a:prstGeom>
        </p:spPr>
      </p:pic>
    </p:spTree>
    <p:extLst>
      <p:ext uri="{BB962C8B-B14F-4D97-AF65-F5344CB8AC3E}">
        <p14:creationId xmlns:p14="http://schemas.microsoft.com/office/powerpoint/2010/main" val="419288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8A10-07FE-254B-AE8C-1F761EDB5EDE}"/>
              </a:ext>
            </a:extLst>
          </p:cNvPr>
          <p:cNvSpPr>
            <a:spLocks noGrp="1"/>
          </p:cNvSpPr>
          <p:nvPr>
            <p:ph type="title"/>
          </p:nvPr>
        </p:nvSpPr>
        <p:spPr>
          <a:xfrm>
            <a:off x="342441" y="136526"/>
            <a:ext cx="10515600" cy="744824"/>
          </a:xfrm>
        </p:spPr>
        <p:txBody>
          <a:bodyPr/>
          <a:lstStyle/>
          <a:p>
            <a:r>
              <a:rPr lang="en-US" dirty="0"/>
              <a:t>MSP View – Filtering Subscriptions</a:t>
            </a:r>
          </a:p>
        </p:txBody>
      </p:sp>
      <p:pic>
        <p:nvPicPr>
          <p:cNvPr id="6" name="Content Placeholder 5">
            <a:extLst>
              <a:ext uri="{FF2B5EF4-FFF2-40B4-BE49-F238E27FC236}">
                <a16:creationId xmlns:a16="http://schemas.microsoft.com/office/drawing/2014/main" id="{D447D331-478C-7144-BCAF-4E46E107060D}"/>
              </a:ext>
            </a:extLst>
          </p:cNvPr>
          <p:cNvPicPr>
            <a:picLocks noGrp="1" noChangeAspect="1"/>
          </p:cNvPicPr>
          <p:nvPr>
            <p:ph idx="1"/>
          </p:nvPr>
        </p:nvPicPr>
        <p:blipFill>
          <a:blip r:embed="rId2"/>
          <a:stretch>
            <a:fillRect/>
          </a:stretch>
        </p:blipFill>
        <p:spPr>
          <a:xfrm>
            <a:off x="670597" y="1024569"/>
            <a:ext cx="10730863" cy="5331781"/>
          </a:xfrm>
          <a:prstGeom prst="rect">
            <a:avLst/>
          </a:prstGeom>
        </p:spPr>
      </p:pic>
      <p:sp>
        <p:nvSpPr>
          <p:cNvPr id="5" name="Slide Number Placeholder 4">
            <a:extLst>
              <a:ext uri="{FF2B5EF4-FFF2-40B4-BE49-F238E27FC236}">
                <a16:creationId xmlns:a16="http://schemas.microsoft.com/office/drawing/2014/main" id="{3422A61C-6A80-1E43-89A3-D11BFB2D364E}"/>
              </a:ext>
            </a:extLst>
          </p:cNvPr>
          <p:cNvSpPr>
            <a:spLocks noGrp="1"/>
          </p:cNvSpPr>
          <p:nvPr>
            <p:ph type="sldNum" sz="quarter" idx="12"/>
          </p:nvPr>
        </p:nvSpPr>
        <p:spPr/>
        <p:txBody>
          <a:bodyPr/>
          <a:lstStyle/>
          <a:p>
            <a:fld id="{C53D275A-99A2-46A4-ACE6-231CF820144C}" type="slidenum">
              <a:rPr lang="en-US" smtClean="0"/>
              <a:t>44</a:t>
            </a:fld>
            <a:endParaRPr lang="en-US"/>
          </a:p>
        </p:txBody>
      </p:sp>
    </p:spTree>
    <p:extLst>
      <p:ext uri="{BB962C8B-B14F-4D97-AF65-F5344CB8AC3E}">
        <p14:creationId xmlns:p14="http://schemas.microsoft.com/office/powerpoint/2010/main" val="2464071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E01C-9C6B-4AFF-9FA8-700CA599AC2A}"/>
              </a:ext>
            </a:extLst>
          </p:cNvPr>
          <p:cNvSpPr>
            <a:spLocks noGrp="1"/>
          </p:cNvSpPr>
          <p:nvPr>
            <p:ph type="title"/>
          </p:nvPr>
        </p:nvSpPr>
        <p:spPr>
          <a:xfrm>
            <a:off x="98596" y="201853"/>
            <a:ext cx="12361482" cy="831125"/>
          </a:xfrm>
        </p:spPr>
        <p:txBody>
          <a:bodyPr/>
          <a:lstStyle/>
          <a:p>
            <a:r>
              <a:rPr lang="en-US" sz="4000" dirty="0"/>
              <a:t>Use Azure Resource Graph to query across customer tenants</a:t>
            </a:r>
            <a:endParaRPr lang="en-CA" sz="4000" dirty="0"/>
          </a:p>
        </p:txBody>
      </p:sp>
      <p:sp>
        <p:nvSpPr>
          <p:cNvPr id="3" name="Footer Placeholder 2">
            <a:extLst>
              <a:ext uri="{FF2B5EF4-FFF2-40B4-BE49-F238E27FC236}">
                <a16:creationId xmlns:a16="http://schemas.microsoft.com/office/drawing/2014/main" id="{EF8B1DFE-165D-45B9-BFFA-9ED5074809E7}"/>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Rectangle 3">
            <a:extLst>
              <a:ext uri="{FF2B5EF4-FFF2-40B4-BE49-F238E27FC236}">
                <a16:creationId xmlns:a16="http://schemas.microsoft.com/office/drawing/2014/main" id="{3E3705E9-D8B1-4813-BADD-D39DB5DEF5ED}"/>
              </a:ext>
            </a:extLst>
          </p:cNvPr>
          <p:cNvSpPr/>
          <p:nvPr/>
        </p:nvSpPr>
        <p:spPr>
          <a:xfrm>
            <a:off x="197747" y="912238"/>
            <a:ext cx="11750802" cy="1477328"/>
          </a:xfrm>
          <a:prstGeom prst="rect">
            <a:avLst/>
          </a:prstGeom>
        </p:spPr>
        <p:txBody>
          <a:bodyPr wrap="square">
            <a:spAutoFit/>
          </a:bodyPr>
          <a:lstStyle/>
          <a:p>
            <a:pPr marL="285750" indent="-285750">
              <a:buFont typeface="Arial" panose="020B0604020202020204" pitchFamily="34" charset="0"/>
              <a:buChar char="•"/>
            </a:pPr>
            <a:r>
              <a:rPr lang="en-US" dirty="0"/>
              <a:t>You can use Azure Resource Graph to </a:t>
            </a:r>
            <a:r>
              <a:rPr lang="en-US" b="1" dirty="0"/>
              <a:t>query across all subscriptions in the customer tenants </a:t>
            </a:r>
            <a:r>
              <a:rPr lang="en-US" dirty="0"/>
              <a:t>that you manage.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example, we’ll </a:t>
            </a:r>
            <a:r>
              <a:rPr lang="en-US" b="1" dirty="0"/>
              <a:t>identify any storage accounts </a:t>
            </a:r>
            <a:r>
              <a:rPr lang="en-US" dirty="0"/>
              <a:t>in these subscriptions that do not currently require HTTPS traffic.</a:t>
            </a:r>
            <a:endParaRPr lang="en-CA" dirty="0"/>
          </a:p>
        </p:txBody>
      </p:sp>
      <p:sp>
        <p:nvSpPr>
          <p:cNvPr id="7" name="Rectangle 6">
            <a:extLst>
              <a:ext uri="{FF2B5EF4-FFF2-40B4-BE49-F238E27FC236}">
                <a16:creationId xmlns:a16="http://schemas.microsoft.com/office/drawing/2014/main" id="{AC20E03C-A7F4-4C27-8F80-594810E57657}"/>
              </a:ext>
            </a:extLst>
          </p:cNvPr>
          <p:cNvSpPr/>
          <p:nvPr/>
        </p:nvSpPr>
        <p:spPr>
          <a:xfrm>
            <a:off x="361838" y="2586400"/>
            <a:ext cx="11306468" cy="3139321"/>
          </a:xfrm>
          <a:prstGeom prst="rect">
            <a:avLst/>
          </a:prstGeom>
          <a:solidFill>
            <a:schemeClr val="tx2">
              <a:lumMod val="20000"/>
              <a:lumOff val="80000"/>
            </a:schemeClr>
          </a:solidFill>
        </p:spPr>
        <p:txBody>
          <a:bodyPr wrap="square">
            <a:spAutoFit/>
          </a:bodyPr>
          <a:lstStyle/>
          <a:p>
            <a:r>
              <a:rPr lang="en-CA" dirty="0">
                <a:solidFill>
                  <a:srgbClr val="171717"/>
                </a:solidFill>
                <a:latin typeface="SFMono-Regular"/>
              </a:rPr>
              <a:t>$</a:t>
            </a:r>
            <a:r>
              <a:rPr lang="en-CA" dirty="0" err="1">
                <a:solidFill>
                  <a:srgbClr val="171717"/>
                </a:solidFill>
                <a:latin typeface="SFMono-Regular"/>
              </a:rPr>
              <a:t>MspTenant</a:t>
            </a:r>
            <a:r>
              <a:rPr lang="en-CA" dirty="0">
                <a:solidFill>
                  <a:srgbClr val="171717"/>
                </a:solidFill>
                <a:latin typeface="SFMono-Regular"/>
              </a:rPr>
              <a:t> = </a:t>
            </a:r>
            <a:r>
              <a:rPr lang="en-CA" dirty="0">
                <a:solidFill>
                  <a:srgbClr val="A31515"/>
                </a:solidFill>
                <a:latin typeface="SFMono-Regular"/>
              </a:rPr>
              <a:t>"insert your managing </a:t>
            </a:r>
            <a:r>
              <a:rPr lang="en-CA" dirty="0" err="1">
                <a:solidFill>
                  <a:srgbClr val="A31515"/>
                </a:solidFill>
                <a:latin typeface="SFMono-Regular"/>
              </a:rPr>
              <a:t>tenantId</a:t>
            </a:r>
            <a:r>
              <a:rPr lang="en-CA" dirty="0">
                <a:solidFill>
                  <a:srgbClr val="A31515"/>
                </a:solidFill>
                <a:latin typeface="SFMono-Regular"/>
              </a:rPr>
              <a:t> here"</a:t>
            </a:r>
            <a:r>
              <a:rPr lang="en-CA" dirty="0">
                <a:solidFill>
                  <a:srgbClr val="171717"/>
                </a:solidFill>
                <a:latin typeface="SFMono-Regular"/>
              </a:rPr>
              <a:t> </a:t>
            </a:r>
          </a:p>
          <a:p>
            <a:endParaRPr lang="en-CA" dirty="0">
              <a:solidFill>
                <a:srgbClr val="171717"/>
              </a:solidFill>
              <a:latin typeface="SFMono-Regular"/>
            </a:endParaRPr>
          </a:p>
          <a:p>
            <a:r>
              <a:rPr lang="en-CA" dirty="0">
                <a:solidFill>
                  <a:srgbClr val="171717"/>
                </a:solidFill>
                <a:latin typeface="SFMono-Regular"/>
              </a:rPr>
              <a:t>$subs = </a:t>
            </a:r>
            <a:r>
              <a:rPr lang="en-CA" dirty="0">
                <a:solidFill>
                  <a:srgbClr val="0101FD"/>
                </a:solidFill>
                <a:latin typeface="SFMono-Regular"/>
              </a:rPr>
              <a:t>Get-</a:t>
            </a:r>
            <a:r>
              <a:rPr lang="en-CA" dirty="0" err="1">
                <a:solidFill>
                  <a:srgbClr val="0101FD"/>
                </a:solidFill>
                <a:latin typeface="SFMono-Regular"/>
              </a:rPr>
              <a:t>AzSubscription</a:t>
            </a:r>
            <a:r>
              <a:rPr lang="en-CA" dirty="0">
                <a:solidFill>
                  <a:srgbClr val="171717"/>
                </a:solidFill>
                <a:latin typeface="SFMono-Regular"/>
              </a:rPr>
              <a:t> </a:t>
            </a:r>
          </a:p>
          <a:p>
            <a:endParaRPr lang="en-CA" dirty="0">
              <a:solidFill>
                <a:srgbClr val="171717"/>
              </a:solidFill>
              <a:latin typeface="SFMono-Regular"/>
            </a:endParaRPr>
          </a:p>
          <a:p>
            <a:r>
              <a:rPr lang="en-CA" dirty="0">
                <a:solidFill>
                  <a:srgbClr val="171717"/>
                </a:solidFill>
                <a:latin typeface="SFMono-Regular"/>
              </a:rPr>
              <a:t>$</a:t>
            </a:r>
            <a:r>
              <a:rPr lang="en-CA" dirty="0" err="1">
                <a:solidFill>
                  <a:srgbClr val="171717"/>
                </a:solidFill>
                <a:latin typeface="SFMono-Regular"/>
              </a:rPr>
              <a:t>ManagedSubscriptions</a:t>
            </a:r>
            <a:r>
              <a:rPr lang="en-CA" dirty="0">
                <a:solidFill>
                  <a:srgbClr val="171717"/>
                </a:solidFill>
                <a:latin typeface="SFMono-Regular"/>
              </a:rPr>
              <a:t> = </a:t>
            </a:r>
            <a:r>
              <a:rPr lang="en-CA" dirty="0">
                <a:solidFill>
                  <a:srgbClr val="0101FD"/>
                </a:solidFill>
                <a:latin typeface="SFMono-Regular"/>
              </a:rPr>
              <a:t>Search-</a:t>
            </a:r>
            <a:r>
              <a:rPr lang="en-CA" dirty="0" err="1">
                <a:solidFill>
                  <a:srgbClr val="0101FD"/>
                </a:solidFill>
                <a:latin typeface="SFMono-Regular"/>
              </a:rPr>
              <a:t>AzGraph</a:t>
            </a:r>
            <a:r>
              <a:rPr lang="en-CA" dirty="0">
                <a:solidFill>
                  <a:srgbClr val="007D9A"/>
                </a:solidFill>
                <a:latin typeface="SFMono-Regular"/>
              </a:rPr>
              <a:t> -Query</a:t>
            </a:r>
            <a:r>
              <a:rPr lang="en-CA" dirty="0">
                <a:solidFill>
                  <a:srgbClr val="171717"/>
                </a:solidFill>
                <a:latin typeface="SFMono-Regular"/>
              </a:rPr>
              <a:t> </a:t>
            </a:r>
            <a:r>
              <a:rPr lang="en-CA" dirty="0">
                <a:solidFill>
                  <a:srgbClr val="A31515"/>
                </a:solidFill>
                <a:latin typeface="SFMono-Regular"/>
              </a:rPr>
              <a:t>"</a:t>
            </a:r>
            <a:r>
              <a:rPr lang="en-CA" dirty="0" err="1">
                <a:solidFill>
                  <a:srgbClr val="A31515"/>
                </a:solidFill>
                <a:latin typeface="SFMono-Regular"/>
              </a:rPr>
              <a:t>ResourceContainers</a:t>
            </a:r>
            <a:r>
              <a:rPr lang="en-CA" dirty="0">
                <a:solidFill>
                  <a:srgbClr val="A31515"/>
                </a:solidFill>
                <a:latin typeface="SFMono-Regular"/>
              </a:rPr>
              <a:t> | where type == '</a:t>
            </a:r>
            <a:r>
              <a:rPr lang="en-CA" dirty="0" err="1">
                <a:solidFill>
                  <a:srgbClr val="A31515"/>
                </a:solidFill>
                <a:latin typeface="SFMono-Regular"/>
              </a:rPr>
              <a:t>microsoft.resources</a:t>
            </a:r>
            <a:r>
              <a:rPr lang="en-CA" dirty="0">
                <a:solidFill>
                  <a:srgbClr val="A31515"/>
                </a:solidFill>
                <a:latin typeface="SFMono-Regular"/>
              </a:rPr>
              <a:t>/subscriptions' | where </a:t>
            </a:r>
            <a:r>
              <a:rPr lang="en-CA" dirty="0" err="1">
                <a:solidFill>
                  <a:srgbClr val="A31515"/>
                </a:solidFill>
                <a:latin typeface="SFMono-Regular"/>
              </a:rPr>
              <a:t>tenantId</a:t>
            </a:r>
            <a:r>
              <a:rPr lang="en-CA" dirty="0">
                <a:solidFill>
                  <a:srgbClr val="A31515"/>
                </a:solidFill>
                <a:latin typeface="SFMono-Regular"/>
              </a:rPr>
              <a:t> != '$($</a:t>
            </a:r>
            <a:r>
              <a:rPr lang="en-CA" dirty="0" err="1">
                <a:solidFill>
                  <a:srgbClr val="A31515"/>
                </a:solidFill>
                <a:latin typeface="SFMono-Regular"/>
              </a:rPr>
              <a:t>mspTenant</a:t>
            </a:r>
            <a:r>
              <a:rPr lang="en-CA" dirty="0">
                <a:solidFill>
                  <a:srgbClr val="A31515"/>
                </a:solidFill>
                <a:latin typeface="SFMono-Regular"/>
              </a:rPr>
              <a:t>)' | project name, </a:t>
            </a:r>
            <a:r>
              <a:rPr lang="en-CA" dirty="0" err="1">
                <a:solidFill>
                  <a:srgbClr val="A31515"/>
                </a:solidFill>
                <a:latin typeface="SFMono-Regular"/>
              </a:rPr>
              <a:t>subscriptionId</a:t>
            </a:r>
            <a:r>
              <a:rPr lang="en-CA" dirty="0">
                <a:solidFill>
                  <a:srgbClr val="A31515"/>
                </a:solidFill>
                <a:latin typeface="SFMono-Regular"/>
              </a:rPr>
              <a:t>, </a:t>
            </a:r>
            <a:r>
              <a:rPr lang="en-CA" dirty="0" err="1">
                <a:solidFill>
                  <a:srgbClr val="A31515"/>
                </a:solidFill>
                <a:latin typeface="SFMono-Regular"/>
              </a:rPr>
              <a:t>tenantId</a:t>
            </a:r>
            <a:r>
              <a:rPr lang="en-CA" dirty="0">
                <a:solidFill>
                  <a:srgbClr val="A31515"/>
                </a:solidFill>
                <a:latin typeface="SFMono-Regular"/>
              </a:rPr>
              <a:t>"</a:t>
            </a:r>
            <a:r>
              <a:rPr lang="en-CA" dirty="0">
                <a:solidFill>
                  <a:srgbClr val="007D9A"/>
                </a:solidFill>
                <a:latin typeface="SFMono-Regular"/>
              </a:rPr>
              <a:t> -subscription</a:t>
            </a:r>
            <a:r>
              <a:rPr lang="en-CA" dirty="0">
                <a:solidFill>
                  <a:srgbClr val="171717"/>
                </a:solidFill>
                <a:latin typeface="SFMono-Regular"/>
              </a:rPr>
              <a:t> $</a:t>
            </a:r>
            <a:r>
              <a:rPr lang="en-CA" dirty="0" err="1">
                <a:solidFill>
                  <a:srgbClr val="171717"/>
                </a:solidFill>
                <a:latin typeface="SFMono-Regular"/>
              </a:rPr>
              <a:t>subs.subscriptionId</a:t>
            </a:r>
            <a:r>
              <a:rPr lang="en-CA" dirty="0">
                <a:solidFill>
                  <a:srgbClr val="171717"/>
                </a:solidFill>
                <a:latin typeface="SFMono-Regular"/>
              </a:rPr>
              <a:t> </a:t>
            </a:r>
          </a:p>
          <a:p>
            <a:endParaRPr lang="en-CA" dirty="0">
              <a:solidFill>
                <a:srgbClr val="171717"/>
              </a:solidFill>
              <a:latin typeface="SFMono-Regular"/>
            </a:endParaRPr>
          </a:p>
          <a:p>
            <a:r>
              <a:rPr lang="en-CA" dirty="0">
                <a:solidFill>
                  <a:srgbClr val="0101FD"/>
                </a:solidFill>
                <a:latin typeface="SFMono-Regular"/>
              </a:rPr>
              <a:t>Search-</a:t>
            </a:r>
            <a:r>
              <a:rPr lang="en-CA" dirty="0" err="1">
                <a:solidFill>
                  <a:srgbClr val="0101FD"/>
                </a:solidFill>
                <a:latin typeface="SFMono-Regular"/>
              </a:rPr>
              <a:t>AzGraph</a:t>
            </a:r>
            <a:r>
              <a:rPr lang="en-CA" dirty="0">
                <a:solidFill>
                  <a:srgbClr val="007D9A"/>
                </a:solidFill>
                <a:latin typeface="SFMono-Regular"/>
              </a:rPr>
              <a:t> -Query</a:t>
            </a:r>
            <a:r>
              <a:rPr lang="en-CA" dirty="0">
                <a:solidFill>
                  <a:srgbClr val="171717"/>
                </a:solidFill>
                <a:latin typeface="SFMono-Regular"/>
              </a:rPr>
              <a:t> </a:t>
            </a:r>
            <a:r>
              <a:rPr lang="en-CA" dirty="0">
                <a:solidFill>
                  <a:srgbClr val="A31515"/>
                </a:solidFill>
                <a:latin typeface="SFMono-Regular"/>
              </a:rPr>
              <a:t>"Resources | where type =~ '</a:t>
            </a:r>
            <a:r>
              <a:rPr lang="en-CA" dirty="0" err="1">
                <a:solidFill>
                  <a:srgbClr val="A31515"/>
                </a:solidFill>
                <a:latin typeface="SFMono-Regular"/>
              </a:rPr>
              <a:t>Microsoft.Storage</a:t>
            </a:r>
            <a:r>
              <a:rPr lang="en-CA" dirty="0">
                <a:solidFill>
                  <a:srgbClr val="A31515"/>
                </a:solidFill>
                <a:latin typeface="SFMono-Regular"/>
              </a:rPr>
              <a:t>/</a:t>
            </a:r>
            <a:r>
              <a:rPr lang="en-CA" dirty="0" err="1">
                <a:solidFill>
                  <a:srgbClr val="A31515"/>
                </a:solidFill>
                <a:latin typeface="SFMono-Regular"/>
              </a:rPr>
              <a:t>storageAccounts</a:t>
            </a:r>
            <a:r>
              <a:rPr lang="en-CA" dirty="0">
                <a:solidFill>
                  <a:srgbClr val="A31515"/>
                </a:solidFill>
                <a:latin typeface="SFMono-Regular"/>
              </a:rPr>
              <a:t>' | project name, location, </a:t>
            </a:r>
            <a:r>
              <a:rPr lang="en-CA" dirty="0" err="1">
                <a:solidFill>
                  <a:srgbClr val="A31515"/>
                </a:solidFill>
                <a:latin typeface="SFMono-Regular"/>
              </a:rPr>
              <a:t>subscriptionId</a:t>
            </a:r>
            <a:r>
              <a:rPr lang="en-CA" dirty="0">
                <a:solidFill>
                  <a:srgbClr val="A31515"/>
                </a:solidFill>
                <a:latin typeface="SFMono-Regular"/>
              </a:rPr>
              <a:t>, </a:t>
            </a:r>
            <a:r>
              <a:rPr lang="en-CA" dirty="0" err="1">
                <a:solidFill>
                  <a:srgbClr val="A31515"/>
                </a:solidFill>
                <a:latin typeface="SFMono-Regular"/>
              </a:rPr>
              <a:t>tenantId</a:t>
            </a:r>
            <a:r>
              <a:rPr lang="en-CA" dirty="0">
                <a:solidFill>
                  <a:srgbClr val="A31515"/>
                </a:solidFill>
                <a:latin typeface="SFMono-Regular"/>
              </a:rPr>
              <a:t>, </a:t>
            </a:r>
            <a:r>
              <a:rPr lang="en-CA" dirty="0" err="1">
                <a:solidFill>
                  <a:srgbClr val="A31515"/>
                </a:solidFill>
                <a:latin typeface="SFMono-Regular"/>
              </a:rPr>
              <a:t>properties.supportsHttpsTrafficOnly</a:t>
            </a:r>
            <a:r>
              <a:rPr lang="en-CA" dirty="0">
                <a:solidFill>
                  <a:srgbClr val="A31515"/>
                </a:solidFill>
                <a:latin typeface="SFMono-Regular"/>
              </a:rPr>
              <a:t>"</a:t>
            </a:r>
            <a:r>
              <a:rPr lang="en-CA" dirty="0">
                <a:solidFill>
                  <a:srgbClr val="007D9A"/>
                </a:solidFill>
                <a:latin typeface="SFMono-Regular"/>
              </a:rPr>
              <a:t> -subscription</a:t>
            </a:r>
            <a:r>
              <a:rPr lang="en-CA" dirty="0">
                <a:solidFill>
                  <a:srgbClr val="171717"/>
                </a:solidFill>
                <a:latin typeface="SFMono-Regular"/>
              </a:rPr>
              <a:t> $</a:t>
            </a:r>
            <a:r>
              <a:rPr lang="en-CA" dirty="0" err="1">
                <a:solidFill>
                  <a:srgbClr val="171717"/>
                </a:solidFill>
                <a:latin typeface="SFMono-Regular"/>
              </a:rPr>
              <a:t>ManagedSubscriptions.subscriptionId</a:t>
            </a:r>
            <a:r>
              <a:rPr lang="en-CA" dirty="0">
                <a:solidFill>
                  <a:srgbClr val="171717"/>
                </a:solidFill>
                <a:latin typeface="SFMono-Regular"/>
              </a:rPr>
              <a:t> | </a:t>
            </a:r>
            <a:r>
              <a:rPr lang="en-CA" dirty="0" err="1">
                <a:solidFill>
                  <a:srgbClr val="0101FD"/>
                </a:solidFill>
                <a:latin typeface="SFMono-Regular"/>
              </a:rPr>
              <a:t>convertto</a:t>
            </a:r>
            <a:r>
              <a:rPr lang="en-CA" dirty="0">
                <a:solidFill>
                  <a:srgbClr val="0101FD"/>
                </a:solidFill>
                <a:latin typeface="SFMono-Regular"/>
              </a:rPr>
              <a:t>-json</a:t>
            </a:r>
            <a:endParaRPr lang="en-CA" dirty="0"/>
          </a:p>
        </p:txBody>
      </p:sp>
    </p:spTree>
    <p:extLst>
      <p:ext uri="{BB962C8B-B14F-4D97-AF65-F5344CB8AC3E}">
        <p14:creationId xmlns:p14="http://schemas.microsoft.com/office/powerpoint/2010/main" val="23639280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12CA5-2D82-4536-AB42-5E606099586F}"/>
              </a:ext>
            </a:extLst>
          </p:cNvPr>
          <p:cNvSpPr>
            <a:spLocks noGrp="1"/>
          </p:cNvSpPr>
          <p:nvPr>
            <p:ph type="title"/>
          </p:nvPr>
        </p:nvSpPr>
        <p:spPr>
          <a:xfrm>
            <a:off x="359236" y="206237"/>
            <a:ext cx="11306469" cy="433580"/>
          </a:xfrm>
        </p:spPr>
        <p:txBody>
          <a:bodyPr/>
          <a:lstStyle/>
          <a:p>
            <a:r>
              <a:rPr lang="en-US" sz="4000" dirty="0"/>
              <a:t>Deploy a policy across multiple customer tenants</a:t>
            </a:r>
            <a:endParaRPr lang="en-CA" sz="4000" dirty="0"/>
          </a:p>
        </p:txBody>
      </p:sp>
      <p:sp>
        <p:nvSpPr>
          <p:cNvPr id="3" name="Footer Placeholder 2">
            <a:extLst>
              <a:ext uri="{FF2B5EF4-FFF2-40B4-BE49-F238E27FC236}">
                <a16:creationId xmlns:a16="http://schemas.microsoft.com/office/drawing/2014/main" id="{F17C3BE2-B17B-45E2-81A6-96CD4C9DFBF7}"/>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Rectangle 3">
            <a:extLst>
              <a:ext uri="{FF2B5EF4-FFF2-40B4-BE49-F238E27FC236}">
                <a16:creationId xmlns:a16="http://schemas.microsoft.com/office/drawing/2014/main" id="{B6C1A319-40E2-4507-952E-13023416C04C}"/>
              </a:ext>
            </a:extLst>
          </p:cNvPr>
          <p:cNvSpPr/>
          <p:nvPr/>
        </p:nvSpPr>
        <p:spPr>
          <a:xfrm>
            <a:off x="359236" y="2726100"/>
            <a:ext cx="11460870" cy="3693319"/>
          </a:xfrm>
          <a:prstGeom prst="rect">
            <a:avLst/>
          </a:prstGeom>
          <a:solidFill>
            <a:schemeClr val="tx2">
              <a:lumMod val="20000"/>
              <a:lumOff val="80000"/>
            </a:schemeClr>
          </a:solidFill>
        </p:spPr>
        <p:txBody>
          <a:bodyPr wrap="square">
            <a:spAutoFit/>
          </a:bodyPr>
          <a:lstStyle/>
          <a:p>
            <a:r>
              <a:rPr lang="en-CA" dirty="0">
                <a:solidFill>
                  <a:srgbClr val="0101FD"/>
                </a:solidFill>
                <a:latin typeface="SFMono-Regular"/>
              </a:rPr>
              <a:t>Write-Output</a:t>
            </a:r>
            <a:r>
              <a:rPr lang="en-CA" dirty="0">
                <a:solidFill>
                  <a:srgbClr val="171717"/>
                </a:solidFill>
                <a:latin typeface="SFMono-Regular"/>
              </a:rPr>
              <a:t> </a:t>
            </a:r>
            <a:r>
              <a:rPr lang="en-CA" dirty="0">
                <a:solidFill>
                  <a:srgbClr val="A31515"/>
                </a:solidFill>
                <a:latin typeface="SFMono-Regular"/>
              </a:rPr>
              <a:t>"In total, there are $($</a:t>
            </a:r>
            <a:r>
              <a:rPr lang="en-CA" dirty="0" err="1">
                <a:solidFill>
                  <a:srgbClr val="A31515"/>
                </a:solidFill>
                <a:latin typeface="SFMono-Regular"/>
              </a:rPr>
              <a:t>ManagedSubscriptions.Count</a:t>
            </a:r>
            <a:r>
              <a:rPr lang="en-CA" dirty="0">
                <a:solidFill>
                  <a:srgbClr val="A31515"/>
                </a:solidFill>
                <a:latin typeface="SFMono-Regular"/>
              </a:rPr>
              <a:t>) delegated customer subscriptions to be managed"</a:t>
            </a:r>
            <a:r>
              <a:rPr lang="en-CA" dirty="0">
                <a:solidFill>
                  <a:srgbClr val="171717"/>
                </a:solidFill>
                <a:latin typeface="SFMono-Regular"/>
              </a:rPr>
              <a:t> </a:t>
            </a:r>
          </a:p>
          <a:p>
            <a:endParaRPr lang="en-CA" dirty="0">
              <a:solidFill>
                <a:srgbClr val="171717"/>
              </a:solidFill>
              <a:latin typeface="SFMono-Regular"/>
            </a:endParaRPr>
          </a:p>
          <a:p>
            <a:r>
              <a:rPr lang="en-CA" dirty="0">
                <a:solidFill>
                  <a:srgbClr val="0101FD"/>
                </a:solidFill>
                <a:latin typeface="SFMono-Regular"/>
              </a:rPr>
              <a:t>foreach</a:t>
            </a:r>
            <a:r>
              <a:rPr lang="en-CA" dirty="0">
                <a:solidFill>
                  <a:srgbClr val="171717"/>
                </a:solidFill>
                <a:latin typeface="SFMono-Regular"/>
              </a:rPr>
              <a:t> ($</a:t>
            </a:r>
            <a:r>
              <a:rPr lang="en-CA" dirty="0" err="1">
                <a:solidFill>
                  <a:srgbClr val="171717"/>
                </a:solidFill>
                <a:latin typeface="SFMono-Regular"/>
              </a:rPr>
              <a:t>ManagedSub</a:t>
            </a:r>
            <a:r>
              <a:rPr lang="en-CA" dirty="0">
                <a:solidFill>
                  <a:srgbClr val="171717"/>
                </a:solidFill>
                <a:latin typeface="SFMono-Regular"/>
              </a:rPr>
              <a:t> </a:t>
            </a:r>
            <a:r>
              <a:rPr lang="en-CA" dirty="0">
                <a:solidFill>
                  <a:srgbClr val="0101FD"/>
                </a:solidFill>
                <a:latin typeface="SFMono-Regular"/>
              </a:rPr>
              <a:t>in</a:t>
            </a:r>
            <a:r>
              <a:rPr lang="en-CA" dirty="0">
                <a:solidFill>
                  <a:srgbClr val="171717"/>
                </a:solidFill>
                <a:latin typeface="SFMono-Regular"/>
              </a:rPr>
              <a:t> $</a:t>
            </a:r>
            <a:r>
              <a:rPr lang="en-CA" dirty="0" err="1">
                <a:solidFill>
                  <a:srgbClr val="171717"/>
                </a:solidFill>
                <a:latin typeface="SFMono-Regular"/>
              </a:rPr>
              <a:t>ManagedSubscriptions</a:t>
            </a:r>
            <a:r>
              <a:rPr lang="en-CA" dirty="0">
                <a:solidFill>
                  <a:srgbClr val="171717"/>
                </a:solidFill>
                <a:latin typeface="SFMono-Regular"/>
              </a:rPr>
              <a:t>) </a:t>
            </a:r>
          </a:p>
          <a:p>
            <a:r>
              <a:rPr lang="en-CA" dirty="0">
                <a:solidFill>
                  <a:srgbClr val="171717"/>
                </a:solidFill>
                <a:latin typeface="SFMono-Regular"/>
              </a:rPr>
              <a:t>{ </a:t>
            </a:r>
          </a:p>
          <a:p>
            <a:endParaRPr lang="en-CA" dirty="0">
              <a:solidFill>
                <a:srgbClr val="171717"/>
              </a:solidFill>
              <a:latin typeface="SFMono-Regular"/>
            </a:endParaRPr>
          </a:p>
          <a:p>
            <a:r>
              <a:rPr lang="en-CA" dirty="0">
                <a:solidFill>
                  <a:srgbClr val="0101FD"/>
                </a:solidFill>
                <a:latin typeface="SFMono-Regular"/>
              </a:rPr>
              <a:t>Select-</a:t>
            </a:r>
            <a:r>
              <a:rPr lang="en-CA" dirty="0" err="1">
                <a:solidFill>
                  <a:srgbClr val="0101FD"/>
                </a:solidFill>
                <a:latin typeface="SFMono-Regular"/>
              </a:rPr>
              <a:t>AzSubscription</a:t>
            </a:r>
            <a:r>
              <a:rPr lang="en-CA" dirty="0">
                <a:solidFill>
                  <a:srgbClr val="007D9A"/>
                </a:solidFill>
                <a:latin typeface="SFMono-Regular"/>
              </a:rPr>
              <a:t> -</a:t>
            </a:r>
            <a:r>
              <a:rPr lang="en-CA" dirty="0" err="1">
                <a:solidFill>
                  <a:srgbClr val="007D9A"/>
                </a:solidFill>
                <a:latin typeface="SFMono-Regular"/>
              </a:rPr>
              <a:t>SubscriptionId</a:t>
            </a:r>
            <a:r>
              <a:rPr lang="en-CA" dirty="0">
                <a:solidFill>
                  <a:srgbClr val="171717"/>
                </a:solidFill>
                <a:latin typeface="SFMono-Regular"/>
              </a:rPr>
              <a:t> $</a:t>
            </a:r>
            <a:r>
              <a:rPr lang="en-CA" dirty="0" err="1">
                <a:solidFill>
                  <a:srgbClr val="171717"/>
                </a:solidFill>
                <a:latin typeface="SFMono-Regular"/>
              </a:rPr>
              <a:t>ManagedSub.subscriptionId</a:t>
            </a:r>
            <a:r>
              <a:rPr lang="en-CA" dirty="0">
                <a:solidFill>
                  <a:srgbClr val="171717"/>
                </a:solidFill>
                <a:latin typeface="SFMono-Regular"/>
              </a:rPr>
              <a:t> </a:t>
            </a:r>
          </a:p>
          <a:p>
            <a:endParaRPr lang="en-CA" dirty="0">
              <a:solidFill>
                <a:srgbClr val="171717"/>
              </a:solidFill>
              <a:latin typeface="SFMono-Regular"/>
            </a:endParaRPr>
          </a:p>
          <a:p>
            <a:r>
              <a:rPr lang="en-CA" dirty="0">
                <a:solidFill>
                  <a:srgbClr val="0101FD"/>
                </a:solidFill>
                <a:latin typeface="SFMono-Regular"/>
              </a:rPr>
              <a:t>New-</a:t>
            </a:r>
            <a:r>
              <a:rPr lang="en-CA" dirty="0" err="1">
                <a:solidFill>
                  <a:srgbClr val="0101FD"/>
                </a:solidFill>
                <a:latin typeface="SFMono-Regular"/>
              </a:rPr>
              <a:t>AzDeployment</a:t>
            </a:r>
            <a:r>
              <a:rPr lang="en-CA" dirty="0">
                <a:solidFill>
                  <a:srgbClr val="007D9A"/>
                </a:solidFill>
                <a:latin typeface="SFMono-Regular"/>
              </a:rPr>
              <a:t> -Name</a:t>
            </a:r>
            <a:r>
              <a:rPr lang="en-CA" dirty="0">
                <a:solidFill>
                  <a:srgbClr val="171717"/>
                </a:solidFill>
                <a:latin typeface="SFMono-Regular"/>
              </a:rPr>
              <a:t> </a:t>
            </a:r>
            <a:r>
              <a:rPr lang="en-CA" dirty="0" err="1">
                <a:solidFill>
                  <a:srgbClr val="171717"/>
                </a:solidFill>
                <a:latin typeface="SFMono-Regular"/>
              </a:rPr>
              <a:t>mgmt</a:t>
            </a:r>
            <a:r>
              <a:rPr lang="en-CA" dirty="0">
                <a:solidFill>
                  <a:srgbClr val="171717"/>
                </a:solidFill>
                <a:latin typeface="SFMono-Regular"/>
              </a:rPr>
              <a:t> ` </a:t>
            </a:r>
          </a:p>
          <a:p>
            <a:r>
              <a:rPr lang="en-CA" dirty="0">
                <a:solidFill>
                  <a:srgbClr val="171717"/>
                </a:solidFill>
                <a:latin typeface="SFMono-Regular"/>
              </a:rPr>
              <a:t>		  </a:t>
            </a:r>
            <a:r>
              <a:rPr lang="en-CA" dirty="0">
                <a:solidFill>
                  <a:srgbClr val="007D9A"/>
                </a:solidFill>
                <a:latin typeface="SFMono-Regular"/>
              </a:rPr>
              <a:t>-Location</a:t>
            </a:r>
            <a:r>
              <a:rPr lang="en-CA" dirty="0">
                <a:solidFill>
                  <a:srgbClr val="171717"/>
                </a:solidFill>
                <a:latin typeface="SFMono-Regular"/>
              </a:rPr>
              <a:t> </a:t>
            </a:r>
            <a:r>
              <a:rPr lang="en-CA" dirty="0" err="1">
                <a:solidFill>
                  <a:srgbClr val="171717"/>
                </a:solidFill>
                <a:latin typeface="SFMono-Regular"/>
              </a:rPr>
              <a:t>eastus</a:t>
            </a:r>
            <a:r>
              <a:rPr lang="en-CA" dirty="0">
                <a:solidFill>
                  <a:srgbClr val="171717"/>
                </a:solidFill>
                <a:latin typeface="SFMono-Regular"/>
              </a:rPr>
              <a:t> ` </a:t>
            </a:r>
          </a:p>
          <a:p>
            <a:r>
              <a:rPr lang="en-CA" dirty="0">
                <a:solidFill>
                  <a:srgbClr val="171717"/>
                </a:solidFill>
                <a:latin typeface="SFMono-Regular"/>
              </a:rPr>
              <a:t>		  </a:t>
            </a:r>
            <a:r>
              <a:rPr lang="en-CA" dirty="0">
                <a:solidFill>
                  <a:srgbClr val="007D9A"/>
                </a:solidFill>
                <a:latin typeface="SFMono-Regular"/>
              </a:rPr>
              <a:t>-</a:t>
            </a:r>
            <a:r>
              <a:rPr lang="en-CA" dirty="0" err="1">
                <a:solidFill>
                  <a:srgbClr val="007D9A"/>
                </a:solidFill>
                <a:latin typeface="SFMono-Regular"/>
              </a:rPr>
              <a:t>TemplateUri</a:t>
            </a:r>
            <a:r>
              <a:rPr lang="en-CA" dirty="0">
                <a:solidFill>
                  <a:srgbClr val="171717"/>
                </a:solidFill>
                <a:latin typeface="SFMono-Regular"/>
              </a:rPr>
              <a:t> </a:t>
            </a:r>
            <a:r>
              <a:rPr lang="en-CA" dirty="0">
                <a:solidFill>
                  <a:srgbClr val="A31515"/>
                </a:solidFill>
                <a:latin typeface="SFMono-Regular"/>
              </a:rPr>
              <a:t>"https://raw.githubusercontent.com/Azure/Azure-Lighthouse-samples/master/Azure-Delegated-Resource-Management/templates/policy-enforce-https-storage/</a:t>
            </a:r>
            <a:r>
              <a:rPr lang="en-CA" dirty="0" err="1">
                <a:solidFill>
                  <a:srgbClr val="A31515"/>
                </a:solidFill>
                <a:latin typeface="SFMono-Regular"/>
              </a:rPr>
              <a:t>enforceHttpsStorage.json</a:t>
            </a:r>
            <a:r>
              <a:rPr lang="en-CA" dirty="0">
                <a:solidFill>
                  <a:srgbClr val="A31515"/>
                </a:solidFill>
                <a:latin typeface="SFMono-Regular"/>
              </a:rPr>
              <a:t>"</a:t>
            </a:r>
            <a:r>
              <a:rPr lang="en-CA" dirty="0">
                <a:solidFill>
                  <a:srgbClr val="171717"/>
                </a:solidFill>
                <a:latin typeface="SFMono-Regular"/>
              </a:rPr>
              <a:t> ` </a:t>
            </a:r>
          </a:p>
          <a:p>
            <a:r>
              <a:rPr lang="en-CA" dirty="0">
                <a:solidFill>
                  <a:srgbClr val="171717"/>
                </a:solidFill>
                <a:latin typeface="SFMono-Regular"/>
              </a:rPr>
              <a:t>		   </a:t>
            </a:r>
            <a:r>
              <a:rPr lang="en-CA" dirty="0">
                <a:solidFill>
                  <a:srgbClr val="007D9A"/>
                </a:solidFill>
                <a:latin typeface="SFMono-Regular"/>
              </a:rPr>
              <a:t>-</a:t>
            </a:r>
            <a:r>
              <a:rPr lang="en-CA" dirty="0" err="1">
                <a:solidFill>
                  <a:srgbClr val="007D9A"/>
                </a:solidFill>
                <a:latin typeface="SFMono-Regular"/>
              </a:rPr>
              <a:t>AsJob</a:t>
            </a:r>
            <a:r>
              <a:rPr lang="en-CA" dirty="0">
                <a:solidFill>
                  <a:srgbClr val="171717"/>
                </a:solidFill>
                <a:latin typeface="SFMono-Regular"/>
              </a:rPr>
              <a:t> </a:t>
            </a:r>
          </a:p>
          <a:p>
            <a:r>
              <a:rPr lang="en-CA" dirty="0">
                <a:solidFill>
                  <a:srgbClr val="171717"/>
                </a:solidFill>
                <a:latin typeface="SFMono-Regular"/>
              </a:rPr>
              <a:t>}</a:t>
            </a:r>
            <a:endParaRPr lang="en-CA" dirty="0"/>
          </a:p>
        </p:txBody>
      </p:sp>
      <p:sp>
        <p:nvSpPr>
          <p:cNvPr id="5" name="Rectangle 4">
            <a:extLst>
              <a:ext uri="{FF2B5EF4-FFF2-40B4-BE49-F238E27FC236}">
                <a16:creationId xmlns:a16="http://schemas.microsoft.com/office/drawing/2014/main" id="{833CEC6F-4248-4ADE-9D31-CA0EC762E25B}"/>
              </a:ext>
            </a:extLst>
          </p:cNvPr>
          <p:cNvSpPr/>
          <p:nvPr/>
        </p:nvSpPr>
        <p:spPr>
          <a:xfrm>
            <a:off x="359236" y="887626"/>
            <a:ext cx="1170824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171717"/>
                </a:solidFill>
                <a:latin typeface="Segoe UI" panose="020B0502040204020203" pitchFamily="34" charset="0"/>
              </a:rPr>
              <a:t>The example below shows how to use an </a:t>
            </a:r>
            <a:r>
              <a:rPr lang="en-US" u="sng" dirty="0">
                <a:latin typeface="Segoe UI" panose="020B0502040204020203" pitchFamily="34" charset="0"/>
                <a:hlinkClick r:id="rId2"/>
              </a:rPr>
              <a:t>Azure Resource Manager template</a:t>
            </a:r>
            <a:r>
              <a:rPr lang="en-US" dirty="0">
                <a:solidFill>
                  <a:srgbClr val="171717"/>
                </a:solidFill>
                <a:latin typeface="Segoe UI" panose="020B0502040204020203" pitchFamily="34" charset="0"/>
              </a:rPr>
              <a:t> to deploy a policy definition and policy assignment across delegated subscriptions in multiple customer tenants. </a:t>
            </a:r>
          </a:p>
          <a:p>
            <a:pPr marL="285750" indent="-285750">
              <a:buFont typeface="Arial" panose="020B0604020202020204" pitchFamily="34" charset="0"/>
              <a:buChar char="•"/>
            </a:pPr>
            <a:endParaRPr lang="en-US" dirty="0">
              <a:solidFill>
                <a:srgbClr val="171717"/>
              </a:solidFill>
              <a:latin typeface="Segoe UI" panose="020B0502040204020203" pitchFamily="34" charset="0"/>
            </a:endParaRPr>
          </a:p>
          <a:p>
            <a:pPr marL="285750" indent="-285750">
              <a:buFont typeface="Arial" panose="020B0604020202020204" pitchFamily="34" charset="0"/>
              <a:buChar char="•"/>
            </a:pPr>
            <a:r>
              <a:rPr lang="en-US" dirty="0">
                <a:solidFill>
                  <a:srgbClr val="171717"/>
                </a:solidFill>
                <a:latin typeface="Segoe UI" panose="020B0502040204020203" pitchFamily="34" charset="0"/>
              </a:rPr>
              <a:t>This policy definition requires all storage accounts to use HTTPS traffic, preventing the creation of any new storage accounts that don’t comply and marking existing storage accounts without the setting as non-compliant.</a:t>
            </a:r>
            <a:endParaRPr lang="en-CA" dirty="0"/>
          </a:p>
        </p:txBody>
      </p:sp>
    </p:spTree>
    <p:extLst>
      <p:ext uri="{BB962C8B-B14F-4D97-AF65-F5344CB8AC3E}">
        <p14:creationId xmlns:p14="http://schemas.microsoft.com/office/powerpoint/2010/main" val="31878445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DBD1-AA58-4EB9-918F-2729DEEDA900}"/>
              </a:ext>
            </a:extLst>
          </p:cNvPr>
          <p:cNvSpPr>
            <a:spLocks noGrp="1"/>
          </p:cNvSpPr>
          <p:nvPr>
            <p:ph type="title"/>
          </p:nvPr>
        </p:nvSpPr>
        <p:spPr>
          <a:xfrm>
            <a:off x="442765" y="382827"/>
            <a:ext cx="11306469" cy="433580"/>
          </a:xfrm>
        </p:spPr>
        <p:txBody>
          <a:bodyPr/>
          <a:lstStyle/>
          <a:p>
            <a:r>
              <a:rPr lang="en-CA" sz="4000" dirty="0"/>
              <a:t>Validate the policy deployment</a:t>
            </a:r>
          </a:p>
        </p:txBody>
      </p:sp>
      <p:sp>
        <p:nvSpPr>
          <p:cNvPr id="3" name="Footer Placeholder 2">
            <a:extLst>
              <a:ext uri="{FF2B5EF4-FFF2-40B4-BE49-F238E27FC236}">
                <a16:creationId xmlns:a16="http://schemas.microsoft.com/office/drawing/2014/main" id="{C5E6C094-B003-4342-9CCC-3CC79FF068B3}"/>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Rectangle 3">
            <a:extLst>
              <a:ext uri="{FF2B5EF4-FFF2-40B4-BE49-F238E27FC236}">
                <a16:creationId xmlns:a16="http://schemas.microsoft.com/office/drawing/2014/main" id="{6F684D08-36AD-4196-9582-FA71EC710248}"/>
              </a:ext>
            </a:extLst>
          </p:cNvPr>
          <p:cNvSpPr/>
          <p:nvPr/>
        </p:nvSpPr>
        <p:spPr>
          <a:xfrm>
            <a:off x="245327" y="1275913"/>
            <a:ext cx="11703221"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171717"/>
                </a:solidFill>
                <a:latin typeface="Segoe UI" panose="020B0502040204020203" pitchFamily="34" charset="0"/>
              </a:rPr>
              <a:t>After you’ve deployed the Azure Resource Manager template, you can confirm that the policy definition was successfully applied by attempting to create a storage account with </a:t>
            </a:r>
            <a:r>
              <a:rPr lang="en-US" b="1" dirty="0" err="1">
                <a:solidFill>
                  <a:srgbClr val="171717"/>
                </a:solidFill>
                <a:latin typeface="Segoe UI" panose="020B0502040204020203" pitchFamily="34" charset="0"/>
              </a:rPr>
              <a:t>EnableHttpsTrafficOnly</a:t>
            </a:r>
            <a:r>
              <a:rPr lang="en-US" dirty="0">
                <a:solidFill>
                  <a:srgbClr val="171717"/>
                </a:solidFill>
                <a:latin typeface="Segoe UI" panose="020B0502040204020203" pitchFamily="34" charset="0"/>
              </a:rPr>
              <a:t> set to </a:t>
            </a:r>
            <a:r>
              <a:rPr lang="en-US" b="1" dirty="0">
                <a:solidFill>
                  <a:srgbClr val="171717"/>
                </a:solidFill>
                <a:latin typeface="Segoe UI" panose="020B0502040204020203" pitchFamily="34" charset="0"/>
              </a:rPr>
              <a:t>false</a:t>
            </a:r>
            <a:r>
              <a:rPr lang="en-US" dirty="0">
                <a:solidFill>
                  <a:srgbClr val="171717"/>
                </a:solidFill>
                <a:latin typeface="Segoe UI" panose="020B0502040204020203" pitchFamily="34" charset="0"/>
              </a:rPr>
              <a:t> in one of your delegated subscriptions. </a:t>
            </a:r>
          </a:p>
          <a:p>
            <a:pPr marL="285750" indent="-285750">
              <a:buFont typeface="Arial" panose="020B0604020202020204" pitchFamily="34" charset="0"/>
              <a:buChar char="•"/>
            </a:pPr>
            <a:endParaRPr lang="en-US" dirty="0">
              <a:solidFill>
                <a:srgbClr val="171717"/>
              </a:solidFill>
              <a:latin typeface="Segoe UI" panose="020B0502040204020203" pitchFamily="34" charset="0"/>
            </a:endParaRPr>
          </a:p>
          <a:p>
            <a:pPr marL="285750" indent="-285750">
              <a:buFont typeface="Arial" panose="020B0604020202020204" pitchFamily="34" charset="0"/>
              <a:buChar char="•"/>
            </a:pPr>
            <a:r>
              <a:rPr lang="en-US" dirty="0">
                <a:solidFill>
                  <a:srgbClr val="171717"/>
                </a:solidFill>
                <a:latin typeface="Segoe UI" panose="020B0502040204020203" pitchFamily="34" charset="0"/>
              </a:rPr>
              <a:t>Because of the policy assignment, you should be </a:t>
            </a:r>
            <a:r>
              <a:rPr lang="en-US" b="1" dirty="0">
                <a:solidFill>
                  <a:srgbClr val="171717"/>
                </a:solidFill>
                <a:latin typeface="Segoe UI" panose="020B0502040204020203" pitchFamily="34" charset="0"/>
              </a:rPr>
              <a:t>unable to create this storage account</a:t>
            </a:r>
            <a:r>
              <a:rPr lang="en-US" dirty="0">
                <a:solidFill>
                  <a:srgbClr val="171717"/>
                </a:solidFill>
                <a:latin typeface="Segoe UI" panose="020B0502040204020203" pitchFamily="34" charset="0"/>
              </a:rPr>
              <a:t>.</a:t>
            </a:r>
            <a:endParaRPr lang="en-CA" dirty="0"/>
          </a:p>
        </p:txBody>
      </p:sp>
      <p:sp>
        <p:nvSpPr>
          <p:cNvPr id="5" name="Rectangle 4">
            <a:extLst>
              <a:ext uri="{FF2B5EF4-FFF2-40B4-BE49-F238E27FC236}">
                <a16:creationId xmlns:a16="http://schemas.microsoft.com/office/drawing/2014/main" id="{85588AB5-0873-4FA2-B0BD-55A3FC825D82}"/>
              </a:ext>
            </a:extLst>
          </p:cNvPr>
          <p:cNvSpPr/>
          <p:nvPr/>
        </p:nvSpPr>
        <p:spPr>
          <a:xfrm>
            <a:off x="361839" y="3243190"/>
            <a:ext cx="11525362" cy="1754326"/>
          </a:xfrm>
          <a:prstGeom prst="rect">
            <a:avLst/>
          </a:prstGeom>
          <a:solidFill>
            <a:schemeClr val="tx2">
              <a:lumMod val="20000"/>
              <a:lumOff val="80000"/>
            </a:schemeClr>
          </a:solidFill>
        </p:spPr>
        <p:txBody>
          <a:bodyPr wrap="square">
            <a:spAutoFit/>
          </a:bodyPr>
          <a:lstStyle/>
          <a:p>
            <a:r>
              <a:rPr lang="en-CA" dirty="0">
                <a:solidFill>
                  <a:srgbClr val="0101FD"/>
                </a:solidFill>
                <a:latin typeface="SFMono-Regular"/>
              </a:rPr>
              <a:t>New-</a:t>
            </a:r>
            <a:r>
              <a:rPr lang="en-CA" dirty="0" err="1">
                <a:solidFill>
                  <a:srgbClr val="0101FD"/>
                </a:solidFill>
                <a:latin typeface="SFMono-Regular"/>
              </a:rPr>
              <a:t>AzStorageAccount</a:t>
            </a:r>
            <a:r>
              <a:rPr lang="en-CA" dirty="0">
                <a:solidFill>
                  <a:srgbClr val="007D9A"/>
                </a:solidFill>
                <a:latin typeface="SFMono-Regular"/>
              </a:rPr>
              <a:t> -</a:t>
            </a:r>
            <a:r>
              <a:rPr lang="en-CA" dirty="0" err="1">
                <a:solidFill>
                  <a:srgbClr val="007D9A"/>
                </a:solidFill>
                <a:latin typeface="SFMono-Regular"/>
              </a:rPr>
              <a:t>ResourceGroupName</a:t>
            </a:r>
            <a:r>
              <a:rPr lang="en-CA" dirty="0">
                <a:solidFill>
                  <a:srgbClr val="171717"/>
                </a:solidFill>
                <a:latin typeface="SFMono-Regular"/>
              </a:rPr>
              <a:t> (</a:t>
            </a:r>
            <a:r>
              <a:rPr lang="en-CA" dirty="0">
                <a:solidFill>
                  <a:srgbClr val="0101FD"/>
                </a:solidFill>
                <a:latin typeface="SFMono-Regular"/>
              </a:rPr>
              <a:t>New-</a:t>
            </a:r>
            <a:r>
              <a:rPr lang="en-CA" dirty="0" err="1">
                <a:solidFill>
                  <a:srgbClr val="0101FD"/>
                </a:solidFill>
                <a:latin typeface="SFMono-Regular"/>
              </a:rPr>
              <a:t>AzResourceGroup</a:t>
            </a:r>
            <a:r>
              <a:rPr lang="en-CA" dirty="0">
                <a:solidFill>
                  <a:srgbClr val="007D9A"/>
                </a:solidFill>
                <a:latin typeface="SFMono-Regular"/>
              </a:rPr>
              <a:t> -name</a:t>
            </a:r>
            <a:r>
              <a:rPr lang="en-CA" dirty="0">
                <a:solidFill>
                  <a:srgbClr val="171717"/>
                </a:solidFill>
                <a:latin typeface="SFMono-Regular"/>
              </a:rPr>
              <a:t> </a:t>
            </a:r>
            <a:r>
              <a:rPr lang="en-CA" dirty="0">
                <a:solidFill>
                  <a:srgbClr val="0101FD"/>
                </a:solidFill>
                <a:latin typeface="SFMono-Regular"/>
              </a:rPr>
              <a:t>policy-test</a:t>
            </a:r>
            <a:r>
              <a:rPr lang="en-CA" dirty="0">
                <a:solidFill>
                  <a:srgbClr val="007D9A"/>
                </a:solidFill>
                <a:latin typeface="SFMono-Regular"/>
              </a:rPr>
              <a:t> -Location</a:t>
            </a:r>
            <a:r>
              <a:rPr lang="en-CA" dirty="0">
                <a:solidFill>
                  <a:srgbClr val="171717"/>
                </a:solidFill>
                <a:latin typeface="SFMono-Regular"/>
              </a:rPr>
              <a:t> </a:t>
            </a:r>
            <a:r>
              <a:rPr lang="en-CA" dirty="0" err="1">
                <a:solidFill>
                  <a:srgbClr val="171717"/>
                </a:solidFill>
                <a:latin typeface="SFMono-Regular"/>
              </a:rPr>
              <a:t>eastus</a:t>
            </a:r>
            <a:r>
              <a:rPr lang="en-CA" dirty="0">
                <a:solidFill>
                  <a:srgbClr val="007D9A"/>
                </a:solidFill>
                <a:latin typeface="SFMono-Regular"/>
              </a:rPr>
              <a:t> -Force</a:t>
            </a:r>
            <a:r>
              <a:rPr lang="en-CA" dirty="0">
                <a:solidFill>
                  <a:srgbClr val="171717"/>
                </a:solidFill>
                <a:latin typeface="SFMono-Regular"/>
              </a:rPr>
              <a:t>).</a:t>
            </a:r>
            <a:r>
              <a:rPr lang="en-CA" dirty="0" err="1">
                <a:solidFill>
                  <a:srgbClr val="171717"/>
                </a:solidFill>
                <a:latin typeface="SFMono-Regular"/>
              </a:rPr>
              <a:t>ResourceGroupName</a:t>
            </a:r>
            <a:r>
              <a:rPr lang="en-CA" dirty="0">
                <a:solidFill>
                  <a:srgbClr val="171717"/>
                </a:solidFill>
                <a:latin typeface="SFMono-Regular"/>
              </a:rPr>
              <a:t> ` </a:t>
            </a:r>
          </a:p>
          <a:p>
            <a:r>
              <a:rPr lang="en-CA" dirty="0">
                <a:solidFill>
                  <a:srgbClr val="171717"/>
                </a:solidFill>
                <a:latin typeface="SFMono-Regular"/>
              </a:rPr>
              <a:t>		        </a:t>
            </a:r>
            <a:r>
              <a:rPr lang="en-CA" dirty="0">
                <a:solidFill>
                  <a:srgbClr val="007D9A"/>
                </a:solidFill>
                <a:latin typeface="SFMono-Regular"/>
              </a:rPr>
              <a:t>-Name</a:t>
            </a:r>
            <a:r>
              <a:rPr lang="en-CA" dirty="0">
                <a:solidFill>
                  <a:srgbClr val="171717"/>
                </a:solidFill>
                <a:latin typeface="SFMono-Regular"/>
              </a:rPr>
              <a:t> (</a:t>
            </a:r>
            <a:r>
              <a:rPr lang="en-CA" dirty="0">
                <a:solidFill>
                  <a:srgbClr val="0101FD"/>
                </a:solidFill>
                <a:latin typeface="SFMono-Regular"/>
              </a:rPr>
              <a:t>get-random</a:t>
            </a:r>
            <a:r>
              <a:rPr lang="en-CA" dirty="0">
                <a:solidFill>
                  <a:srgbClr val="171717"/>
                </a:solidFill>
                <a:latin typeface="SFMono-Regular"/>
              </a:rPr>
              <a:t>) ` </a:t>
            </a:r>
          </a:p>
          <a:p>
            <a:r>
              <a:rPr lang="en-CA" dirty="0">
                <a:solidFill>
                  <a:srgbClr val="171717"/>
                </a:solidFill>
                <a:latin typeface="SFMono-Regular"/>
              </a:rPr>
              <a:t>		        </a:t>
            </a:r>
            <a:r>
              <a:rPr lang="en-CA" dirty="0">
                <a:solidFill>
                  <a:srgbClr val="007D9A"/>
                </a:solidFill>
                <a:latin typeface="SFMono-Regular"/>
              </a:rPr>
              <a:t>-Location</a:t>
            </a:r>
            <a:r>
              <a:rPr lang="en-CA" dirty="0">
                <a:solidFill>
                  <a:srgbClr val="171717"/>
                </a:solidFill>
                <a:latin typeface="SFMono-Regular"/>
              </a:rPr>
              <a:t> </a:t>
            </a:r>
            <a:r>
              <a:rPr lang="en-CA" dirty="0" err="1">
                <a:solidFill>
                  <a:srgbClr val="171717"/>
                </a:solidFill>
                <a:latin typeface="SFMono-Regular"/>
              </a:rPr>
              <a:t>eastus</a:t>
            </a:r>
            <a:r>
              <a:rPr lang="en-CA" dirty="0">
                <a:solidFill>
                  <a:srgbClr val="171717"/>
                </a:solidFill>
                <a:latin typeface="SFMono-Regular"/>
              </a:rPr>
              <a:t> ` </a:t>
            </a:r>
          </a:p>
          <a:p>
            <a:r>
              <a:rPr lang="en-CA" dirty="0">
                <a:solidFill>
                  <a:srgbClr val="171717"/>
                </a:solidFill>
                <a:latin typeface="SFMono-Regular"/>
              </a:rPr>
              <a:t>		        </a:t>
            </a:r>
            <a:r>
              <a:rPr lang="en-CA" dirty="0">
                <a:solidFill>
                  <a:srgbClr val="007D9A"/>
                </a:solidFill>
                <a:latin typeface="SFMono-Regular"/>
              </a:rPr>
              <a:t>-</a:t>
            </a:r>
            <a:r>
              <a:rPr lang="en-CA" dirty="0" err="1">
                <a:solidFill>
                  <a:srgbClr val="007D9A"/>
                </a:solidFill>
                <a:latin typeface="SFMono-Regular"/>
              </a:rPr>
              <a:t>EnableHttpsTrafficOnly</a:t>
            </a:r>
            <a:r>
              <a:rPr lang="en-CA" dirty="0">
                <a:solidFill>
                  <a:srgbClr val="171717"/>
                </a:solidFill>
                <a:latin typeface="SFMono-Regular"/>
              </a:rPr>
              <a:t> </a:t>
            </a:r>
            <a:r>
              <a:rPr lang="en-CA" dirty="0">
                <a:solidFill>
                  <a:srgbClr val="07704A"/>
                </a:solidFill>
                <a:latin typeface="SFMono-Regular"/>
              </a:rPr>
              <a:t>$false</a:t>
            </a:r>
            <a:r>
              <a:rPr lang="en-CA" dirty="0">
                <a:solidFill>
                  <a:srgbClr val="171717"/>
                </a:solidFill>
                <a:latin typeface="SFMono-Regular"/>
              </a:rPr>
              <a:t> ` </a:t>
            </a:r>
          </a:p>
          <a:p>
            <a:r>
              <a:rPr lang="en-CA" dirty="0">
                <a:solidFill>
                  <a:srgbClr val="171717"/>
                </a:solidFill>
                <a:latin typeface="SFMono-Regular"/>
              </a:rPr>
              <a:t>		        </a:t>
            </a:r>
            <a:r>
              <a:rPr lang="en-CA" dirty="0">
                <a:solidFill>
                  <a:srgbClr val="007D9A"/>
                </a:solidFill>
                <a:latin typeface="SFMono-Regular"/>
              </a:rPr>
              <a:t>-</a:t>
            </a:r>
            <a:r>
              <a:rPr lang="en-CA" dirty="0" err="1">
                <a:solidFill>
                  <a:srgbClr val="007D9A"/>
                </a:solidFill>
                <a:latin typeface="SFMono-Regular"/>
              </a:rPr>
              <a:t>SkuName</a:t>
            </a:r>
            <a:r>
              <a:rPr lang="en-CA" dirty="0">
                <a:solidFill>
                  <a:srgbClr val="171717"/>
                </a:solidFill>
                <a:latin typeface="SFMono-Regular"/>
              </a:rPr>
              <a:t> </a:t>
            </a:r>
            <a:r>
              <a:rPr lang="en-CA" dirty="0" err="1">
                <a:solidFill>
                  <a:srgbClr val="171717"/>
                </a:solidFill>
                <a:latin typeface="SFMono-Regular"/>
              </a:rPr>
              <a:t>Standard_LRS</a:t>
            </a:r>
            <a:r>
              <a:rPr lang="en-CA" dirty="0">
                <a:solidFill>
                  <a:srgbClr val="171717"/>
                </a:solidFill>
                <a:latin typeface="SFMono-Regular"/>
              </a:rPr>
              <a:t> ` </a:t>
            </a:r>
            <a:r>
              <a:rPr lang="en-CA" dirty="0">
                <a:solidFill>
                  <a:srgbClr val="007D9A"/>
                </a:solidFill>
                <a:latin typeface="SFMono-Regular"/>
              </a:rPr>
              <a:t>-Verbose</a:t>
            </a:r>
            <a:r>
              <a:rPr lang="en-CA" dirty="0">
                <a:solidFill>
                  <a:srgbClr val="171717"/>
                </a:solidFill>
                <a:latin typeface="SFMono-Regular"/>
              </a:rPr>
              <a:t> </a:t>
            </a:r>
            <a:endParaRPr lang="en-CA" dirty="0"/>
          </a:p>
        </p:txBody>
      </p:sp>
    </p:spTree>
    <p:extLst>
      <p:ext uri="{BB962C8B-B14F-4D97-AF65-F5344CB8AC3E}">
        <p14:creationId xmlns:p14="http://schemas.microsoft.com/office/powerpoint/2010/main" val="368503418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D2052-8A2A-415C-917C-45985DC7D518}"/>
              </a:ext>
            </a:extLst>
          </p:cNvPr>
          <p:cNvSpPr>
            <a:spLocks noGrp="1"/>
          </p:cNvSpPr>
          <p:nvPr>
            <p:ph type="title"/>
          </p:nvPr>
        </p:nvSpPr>
        <p:spPr>
          <a:xfrm>
            <a:off x="455995" y="620428"/>
            <a:ext cx="11306469" cy="433580"/>
          </a:xfrm>
        </p:spPr>
        <p:txBody>
          <a:bodyPr/>
          <a:lstStyle/>
          <a:p>
            <a:r>
              <a:rPr lang="en-CA" sz="4000" dirty="0"/>
              <a:t>Azure Lighthouse in Enterprise Scenarios or in CSP</a:t>
            </a:r>
          </a:p>
        </p:txBody>
      </p:sp>
      <p:sp>
        <p:nvSpPr>
          <p:cNvPr id="3" name="Footer Placeholder 2">
            <a:extLst>
              <a:ext uri="{FF2B5EF4-FFF2-40B4-BE49-F238E27FC236}">
                <a16:creationId xmlns:a16="http://schemas.microsoft.com/office/drawing/2014/main" id="{D60B1782-6CFE-4FD1-B158-C6A1B203E0A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pic>
        <p:nvPicPr>
          <p:cNvPr id="4" name="Picture 3">
            <a:extLst>
              <a:ext uri="{FF2B5EF4-FFF2-40B4-BE49-F238E27FC236}">
                <a16:creationId xmlns:a16="http://schemas.microsoft.com/office/drawing/2014/main" id="{2998884F-3CAE-4C0F-8B5B-F6B0409A2934}"/>
              </a:ext>
            </a:extLst>
          </p:cNvPr>
          <p:cNvPicPr>
            <a:picLocks noChangeAspect="1"/>
          </p:cNvPicPr>
          <p:nvPr/>
        </p:nvPicPr>
        <p:blipFill>
          <a:blip r:embed="rId2"/>
          <a:stretch>
            <a:fillRect/>
          </a:stretch>
        </p:blipFill>
        <p:spPr>
          <a:xfrm>
            <a:off x="1026596" y="1288261"/>
            <a:ext cx="10456697" cy="5429312"/>
          </a:xfrm>
          <a:prstGeom prst="rect">
            <a:avLst/>
          </a:prstGeom>
        </p:spPr>
      </p:pic>
    </p:spTree>
    <p:extLst>
      <p:ext uri="{BB962C8B-B14F-4D97-AF65-F5344CB8AC3E}">
        <p14:creationId xmlns:p14="http://schemas.microsoft.com/office/powerpoint/2010/main" val="13336197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EF37-63D2-A149-A82E-0AFD5739002B}"/>
              </a:ext>
            </a:extLst>
          </p:cNvPr>
          <p:cNvSpPr>
            <a:spLocks noGrp="1"/>
          </p:cNvSpPr>
          <p:nvPr>
            <p:ph type="title"/>
          </p:nvPr>
        </p:nvSpPr>
        <p:spPr>
          <a:xfrm>
            <a:off x="157993" y="143220"/>
            <a:ext cx="11306469" cy="433580"/>
          </a:xfrm>
        </p:spPr>
        <p:txBody>
          <a:bodyPr/>
          <a:lstStyle/>
          <a:p>
            <a:r>
              <a:rPr lang="en-US" sz="4000" dirty="0"/>
              <a:t>Recommended Security Practices</a:t>
            </a:r>
          </a:p>
        </p:txBody>
      </p:sp>
      <p:sp>
        <p:nvSpPr>
          <p:cNvPr id="4" name="Rectangle 3">
            <a:extLst>
              <a:ext uri="{FF2B5EF4-FFF2-40B4-BE49-F238E27FC236}">
                <a16:creationId xmlns:a16="http://schemas.microsoft.com/office/drawing/2014/main" id="{7DAAE4AE-49E6-7F46-937E-3B1952B16CF5}"/>
              </a:ext>
            </a:extLst>
          </p:cNvPr>
          <p:cNvSpPr/>
          <p:nvPr/>
        </p:nvSpPr>
        <p:spPr>
          <a:xfrm>
            <a:off x="157993" y="710793"/>
            <a:ext cx="11843085" cy="6186309"/>
          </a:xfrm>
          <a:prstGeom prst="rect">
            <a:avLst/>
          </a:prstGeom>
        </p:spPr>
        <p:txBody>
          <a:bodyPr wrap="square">
            <a:spAutoFit/>
          </a:bodyPr>
          <a:lstStyle/>
          <a:p>
            <a:pPr marL="285750" indent="-285750">
              <a:buFont typeface="Arial" panose="020B0604020202020204" pitchFamily="34" charset="0"/>
              <a:buChar char="•"/>
            </a:pPr>
            <a:r>
              <a:rPr lang="en-CA" dirty="0">
                <a:solidFill>
                  <a:srgbClr val="171717"/>
                </a:solidFill>
              </a:rPr>
              <a:t>When using Azure delegated resource management, it’s important to consider security and access control. </a:t>
            </a:r>
          </a:p>
          <a:p>
            <a:pPr marL="285750" indent="-285750">
              <a:buFont typeface="Arial" panose="020B0604020202020204" pitchFamily="34" charset="0"/>
              <a:buChar char="•"/>
            </a:pPr>
            <a:r>
              <a:rPr lang="en-CA" b="1" dirty="0">
                <a:solidFill>
                  <a:srgbClr val="171717"/>
                </a:solidFill>
              </a:rPr>
              <a:t>Users in your tenant will have direct access to customer subscriptions </a:t>
            </a:r>
            <a:r>
              <a:rPr lang="en-CA" dirty="0">
                <a:solidFill>
                  <a:srgbClr val="171717"/>
                </a:solidFill>
              </a:rPr>
              <a:t>and resource groups, so you’ll want to take steps to maintain your tenant’s security.</a:t>
            </a:r>
          </a:p>
          <a:p>
            <a:pPr marL="285750" indent="-285750">
              <a:buFont typeface="Arial" panose="020B0604020202020204" pitchFamily="34" charset="0"/>
              <a:buChar char="•"/>
            </a:pPr>
            <a:r>
              <a:rPr lang="en-CA" dirty="0">
                <a:solidFill>
                  <a:srgbClr val="171717"/>
                </a:solidFill>
              </a:rPr>
              <a:t>You’ll also want to make sure you </a:t>
            </a:r>
            <a:r>
              <a:rPr lang="en-CA" b="1" dirty="0">
                <a:solidFill>
                  <a:srgbClr val="171717"/>
                </a:solidFill>
              </a:rPr>
              <a:t>only allow the access that’s needed </a:t>
            </a:r>
            <a:r>
              <a:rPr lang="en-CA" dirty="0">
                <a:solidFill>
                  <a:srgbClr val="171717"/>
                </a:solidFill>
              </a:rPr>
              <a:t>to effectively manage your customers’ resources. </a:t>
            </a:r>
          </a:p>
          <a:p>
            <a:pPr marL="285750" indent="-285750">
              <a:buFont typeface="Arial" panose="020B0604020202020204" pitchFamily="34" charset="0"/>
              <a:buChar char="•"/>
            </a:pPr>
            <a:endParaRPr lang="en-CA" dirty="0">
              <a:solidFill>
                <a:srgbClr val="171717"/>
              </a:solidFill>
            </a:endParaRPr>
          </a:p>
          <a:p>
            <a:pPr marL="285750" indent="-285750">
              <a:buFont typeface="Arial" panose="020B0604020202020204" pitchFamily="34" charset="0"/>
              <a:buChar char="•"/>
            </a:pPr>
            <a:r>
              <a:rPr lang="en-CA" b="1" dirty="0"/>
              <a:t>Require Azure Multi-Factor Authentication</a:t>
            </a:r>
          </a:p>
          <a:p>
            <a:pPr marL="742950" lvl="1" indent="-285750">
              <a:buFont typeface="Arial" panose="020B0604020202020204" pitchFamily="34" charset="0"/>
              <a:buChar char="•"/>
            </a:pPr>
            <a:r>
              <a:rPr lang="en-CA" u="sng" dirty="0">
                <a:hlinkClick r:id="rId2"/>
              </a:rPr>
              <a:t>Azure Multi-Factor Authentication</a:t>
            </a:r>
            <a:r>
              <a:rPr lang="en-CA" dirty="0"/>
              <a:t> (also known as two-step verification) helps prevent attackers from gaining access to an account by requiring multiple authentication steps. </a:t>
            </a:r>
          </a:p>
          <a:p>
            <a:pPr marL="742950" lvl="1" indent="-285750">
              <a:buFont typeface="Arial" panose="020B0604020202020204" pitchFamily="34" charset="0"/>
              <a:buChar char="•"/>
            </a:pPr>
            <a:r>
              <a:rPr lang="en-CA" dirty="0"/>
              <a:t>You should require Multi-Factor Authentication for all users in your service provider tenant, including any users who will have access to customer resources.</a:t>
            </a:r>
          </a:p>
          <a:p>
            <a:pPr marL="742950" lvl="1" indent="-285750">
              <a:buFont typeface="Arial" panose="020B0604020202020204" pitchFamily="34" charset="0"/>
              <a:buChar char="•"/>
            </a:pPr>
            <a:r>
              <a:rPr lang="en-CA" dirty="0"/>
              <a:t>We suggest that you ask your customers to implement Azure Multi-Factor Authentication in their tenants as well.</a:t>
            </a:r>
          </a:p>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b="1" dirty="0"/>
              <a:t>Assign permissions to groups, using the principle of least privilege</a:t>
            </a:r>
          </a:p>
          <a:p>
            <a:pPr marL="742950" lvl="1" indent="-285750">
              <a:buFont typeface="Arial" panose="020B0604020202020204" pitchFamily="34" charset="0"/>
              <a:buChar char="•"/>
            </a:pPr>
            <a:r>
              <a:rPr lang="en-CA" dirty="0"/>
              <a:t>To make management easier, we recommend using Azure AD user groups for each role required to manage your customers’ resources. This lets you add or remove individual users to the group as needed, rather than assigning permissions directly to that user.</a:t>
            </a:r>
          </a:p>
          <a:p>
            <a:pPr lvl="1"/>
            <a:endParaRPr lang="en-CA" dirty="0"/>
          </a:p>
          <a:p>
            <a:pPr marL="742950" lvl="1" indent="-285750">
              <a:buFont typeface="Arial" panose="020B0604020202020204" pitchFamily="34" charset="0"/>
              <a:buChar char="•"/>
            </a:pPr>
            <a:r>
              <a:rPr lang="en-CA" dirty="0"/>
              <a:t>When creating your permission structure, be sure to follow the principle of least privilege so that users only have the permissions needed to complete their job, helping to reduce the chance of inadvertent errors.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191372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AOBO model via CSP (Partner Center)</a:t>
            </a:r>
          </a:p>
        </p:txBody>
      </p:sp>
      <p:sp>
        <p:nvSpPr>
          <p:cNvPr id="5" name="Slide Number Placeholder 4">
            <a:extLst>
              <a:ext uri="{FF2B5EF4-FFF2-40B4-BE49-F238E27FC236}">
                <a16:creationId xmlns:a16="http://schemas.microsoft.com/office/drawing/2014/main" id="{A6983B98-179A-488A-A1A8-E20858651BAB}"/>
              </a:ext>
            </a:extLst>
          </p:cNvPr>
          <p:cNvSpPr>
            <a:spLocks noGrp="1"/>
          </p:cNvSpPr>
          <p:nvPr>
            <p:ph type="sldNum" sz="quarter" idx="12"/>
          </p:nvPr>
        </p:nvSpPr>
        <p:spPr/>
        <p:txBody>
          <a:bodyPr/>
          <a:lstStyle/>
          <a:p>
            <a:fld id="{C53D275A-99A2-46A4-ACE6-231CF820144C}" type="slidenum">
              <a:rPr lang="en-US" smtClean="0"/>
              <a:t>5</a:t>
            </a:fld>
            <a:endParaRPr lang="en-US"/>
          </a:p>
        </p:txBody>
      </p:sp>
    </p:spTree>
    <p:extLst>
      <p:ext uri="{BB962C8B-B14F-4D97-AF65-F5344CB8AC3E}">
        <p14:creationId xmlns:p14="http://schemas.microsoft.com/office/powerpoint/2010/main" val="4019738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2B6-0F2D-4A78-8682-BA4573C2B30E}"/>
              </a:ext>
            </a:extLst>
          </p:cNvPr>
          <p:cNvSpPr>
            <a:spLocks noGrp="1"/>
          </p:cNvSpPr>
          <p:nvPr>
            <p:ph type="title"/>
          </p:nvPr>
        </p:nvSpPr>
        <p:spPr>
          <a:xfrm>
            <a:off x="746760" y="2766218"/>
            <a:ext cx="10515600" cy="1325563"/>
          </a:xfrm>
        </p:spPr>
        <p:txBody>
          <a:bodyPr/>
          <a:lstStyle/>
          <a:p>
            <a:pPr algn="ctr"/>
            <a:r>
              <a:rPr lang="en-CA" dirty="0">
                <a:solidFill>
                  <a:schemeClr val="bg1"/>
                </a:solidFill>
              </a:rPr>
              <a:t>APPENDIX</a:t>
            </a:r>
          </a:p>
        </p:txBody>
      </p:sp>
      <p:sp>
        <p:nvSpPr>
          <p:cNvPr id="5" name="Slide Number Placeholder 4">
            <a:extLst>
              <a:ext uri="{FF2B5EF4-FFF2-40B4-BE49-F238E27FC236}">
                <a16:creationId xmlns:a16="http://schemas.microsoft.com/office/drawing/2014/main" id="{B2A1341F-C9F7-4CDF-B6F6-56E0AB4A8DE8}"/>
              </a:ext>
            </a:extLst>
          </p:cNvPr>
          <p:cNvSpPr>
            <a:spLocks noGrp="1"/>
          </p:cNvSpPr>
          <p:nvPr>
            <p:ph type="sldNum" sz="quarter" idx="12"/>
          </p:nvPr>
        </p:nvSpPr>
        <p:spPr/>
        <p:txBody>
          <a:bodyPr/>
          <a:lstStyle/>
          <a:p>
            <a:fld id="{C53D275A-99A2-46A4-ACE6-231CF820144C}" type="slidenum">
              <a:rPr lang="en-US" smtClean="0"/>
              <a:t>50</a:t>
            </a:fld>
            <a:endParaRPr lang="en-US"/>
          </a:p>
        </p:txBody>
      </p:sp>
    </p:spTree>
    <p:extLst>
      <p:ext uri="{BB962C8B-B14F-4D97-AF65-F5344CB8AC3E}">
        <p14:creationId xmlns:p14="http://schemas.microsoft.com/office/powerpoint/2010/main" val="1715519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0148" y="357050"/>
            <a:ext cx="10897714" cy="626924"/>
          </a:xfrm>
        </p:spPr>
        <p:txBody>
          <a:bodyPr>
            <a:normAutofit fontScale="90000"/>
          </a:bodyPr>
          <a:lstStyle/>
          <a:p>
            <a:pPr algn="l"/>
            <a:r>
              <a:rPr lang="en-US" dirty="0">
                <a:solidFill>
                  <a:schemeClr val="accent1">
                    <a:lumMod val="75000"/>
                  </a:schemeClr>
                </a:solidFill>
              </a:rPr>
              <a:t>Azure Lighthouse Demo Environment</a:t>
            </a:r>
          </a:p>
        </p:txBody>
      </p:sp>
      <p:sp>
        <p:nvSpPr>
          <p:cNvPr id="4" name="Triangle 3">
            <a:extLst>
              <a:ext uri="{FF2B5EF4-FFF2-40B4-BE49-F238E27FC236}">
                <a16:creationId xmlns:a16="http://schemas.microsoft.com/office/drawing/2014/main" id="{490030B0-3A41-FE4E-9C66-1BCEB91A8608}"/>
              </a:ext>
            </a:extLst>
          </p:cNvPr>
          <p:cNvSpPr/>
          <p:nvPr/>
        </p:nvSpPr>
        <p:spPr>
          <a:xfrm>
            <a:off x="1984797" y="1278542"/>
            <a:ext cx="1189529" cy="12947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6268D009-080B-1F49-B58C-5CDC124471C1}"/>
              </a:ext>
            </a:extLst>
          </p:cNvPr>
          <p:cNvSpPr/>
          <p:nvPr/>
        </p:nvSpPr>
        <p:spPr>
          <a:xfrm>
            <a:off x="1913100" y="3135662"/>
            <a:ext cx="1189529" cy="12947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972E4EA6-AF44-9844-95BA-A0E78BD0F9FE}"/>
              </a:ext>
            </a:extLst>
          </p:cNvPr>
          <p:cNvSpPr/>
          <p:nvPr/>
        </p:nvSpPr>
        <p:spPr>
          <a:xfrm>
            <a:off x="7555250" y="1278542"/>
            <a:ext cx="1189529" cy="129472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D0A827AE-9B0F-9F48-AD62-AF24ED1797F9}"/>
              </a:ext>
            </a:extLst>
          </p:cNvPr>
          <p:cNvSpPr/>
          <p:nvPr/>
        </p:nvSpPr>
        <p:spPr>
          <a:xfrm>
            <a:off x="7555250" y="3135664"/>
            <a:ext cx="1189529" cy="129472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0BAEAE-0D35-2843-9E82-38D27CB4B9DB}"/>
              </a:ext>
            </a:extLst>
          </p:cNvPr>
          <p:cNvSpPr txBox="1"/>
          <p:nvPr/>
        </p:nvSpPr>
        <p:spPr>
          <a:xfrm>
            <a:off x="1762265" y="2620677"/>
            <a:ext cx="1634591" cy="369332"/>
          </a:xfrm>
          <a:prstGeom prst="rect">
            <a:avLst/>
          </a:prstGeom>
          <a:noFill/>
        </p:spPr>
        <p:txBody>
          <a:bodyPr wrap="square" rtlCol="0">
            <a:spAutoFit/>
          </a:bodyPr>
          <a:lstStyle/>
          <a:p>
            <a:r>
              <a:rPr lang="en-US" dirty="0"/>
              <a:t>ARTUROQUINC</a:t>
            </a:r>
          </a:p>
        </p:txBody>
      </p:sp>
      <p:sp>
        <p:nvSpPr>
          <p:cNvPr id="11" name="TextBox 10">
            <a:extLst>
              <a:ext uri="{FF2B5EF4-FFF2-40B4-BE49-F238E27FC236}">
                <a16:creationId xmlns:a16="http://schemas.microsoft.com/office/drawing/2014/main" id="{FB717D3C-7474-1048-B51E-76274C078437}"/>
              </a:ext>
            </a:extLst>
          </p:cNvPr>
          <p:cNvSpPr txBox="1"/>
          <p:nvPr/>
        </p:nvSpPr>
        <p:spPr>
          <a:xfrm>
            <a:off x="1936716" y="4692338"/>
            <a:ext cx="1064106" cy="369332"/>
          </a:xfrm>
          <a:prstGeom prst="rect">
            <a:avLst/>
          </a:prstGeom>
          <a:noFill/>
        </p:spPr>
        <p:txBody>
          <a:bodyPr wrap="square" rtlCol="0">
            <a:spAutoFit/>
          </a:bodyPr>
          <a:lstStyle/>
          <a:p>
            <a:r>
              <a:rPr lang="en-US" dirty="0"/>
              <a:t>BIGMSP</a:t>
            </a:r>
          </a:p>
        </p:txBody>
      </p:sp>
      <p:sp>
        <p:nvSpPr>
          <p:cNvPr id="13" name="TextBox 12">
            <a:extLst>
              <a:ext uri="{FF2B5EF4-FFF2-40B4-BE49-F238E27FC236}">
                <a16:creationId xmlns:a16="http://schemas.microsoft.com/office/drawing/2014/main" id="{A6AD9CFE-9E90-354A-9C0F-D104A27FAF36}"/>
              </a:ext>
            </a:extLst>
          </p:cNvPr>
          <p:cNvSpPr txBox="1"/>
          <p:nvPr/>
        </p:nvSpPr>
        <p:spPr>
          <a:xfrm>
            <a:off x="7332717" y="2634659"/>
            <a:ext cx="1634591" cy="369332"/>
          </a:xfrm>
          <a:prstGeom prst="rect">
            <a:avLst/>
          </a:prstGeom>
          <a:noFill/>
        </p:spPr>
        <p:txBody>
          <a:bodyPr wrap="square" rtlCol="0">
            <a:spAutoFit/>
          </a:bodyPr>
          <a:lstStyle/>
          <a:p>
            <a:r>
              <a:rPr lang="en-US" dirty="0"/>
              <a:t>BIGCUSTOMER</a:t>
            </a:r>
          </a:p>
        </p:txBody>
      </p:sp>
      <p:sp>
        <p:nvSpPr>
          <p:cNvPr id="14" name="TextBox 13">
            <a:extLst>
              <a:ext uri="{FF2B5EF4-FFF2-40B4-BE49-F238E27FC236}">
                <a16:creationId xmlns:a16="http://schemas.microsoft.com/office/drawing/2014/main" id="{5F6F230B-9B8E-9542-8056-AD3A72849E7C}"/>
              </a:ext>
            </a:extLst>
          </p:cNvPr>
          <p:cNvSpPr txBox="1"/>
          <p:nvPr/>
        </p:nvSpPr>
        <p:spPr>
          <a:xfrm>
            <a:off x="7520192" y="4479352"/>
            <a:ext cx="1634591" cy="369332"/>
          </a:xfrm>
          <a:prstGeom prst="rect">
            <a:avLst/>
          </a:prstGeom>
          <a:noFill/>
        </p:spPr>
        <p:txBody>
          <a:bodyPr wrap="square" rtlCol="0">
            <a:spAutoFit/>
          </a:bodyPr>
          <a:lstStyle/>
          <a:p>
            <a:r>
              <a:rPr lang="en-US" dirty="0"/>
              <a:t>MICROSOFT</a:t>
            </a:r>
          </a:p>
        </p:txBody>
      </p:sp>
      <p:sp>
        <p:nvSpPr>
          <p:cNvPr id="15" name="TextBox 14">
            <a:extLst>
              <a:ext uri="{FF2B5EF4-FFF2-40B4-BE49-F238E27FC236}">
                <a16:creationId xmlns:a16="http://schemas.microsoft.com/office/drawing/2014/main" id="{88A09325-2E77-0941-8155-525B37C26D56}"/>
              </a:ext>
            </a:extLst>
          </p:cNvPr>
          <p:cNvSpPr txBox="1"/>
          <p:nvPr/>
        </p:nvSpPr>
        <p:spPr>
          <a:xfrm>
            <a:off x="7216745" y="6185321"/>
            <a:ext cx="2067519" cy="369332"/>
          </a:xfrm>
          <a:prstGeom prst="rect">
            <a:avLst/>
          </a:prstGeom>
          <a:noFill/>
        </p:spPr>
        <p:txBody>
          <a:bodyPr wrap="square" rtlCol="0">
            <a:spAutoFit/>
          </a:bodyPr>
          <a:lstStyle/>
          <a:p>
            <a:r>
              <a:rPr lang="en-US" dirty="0"/>
              <a:t>SMALLCUSTOMER</a:t>
            </a:r>
          </a:p>
        </p:txBody>
      </p:sp>
      <p:sp>
        <p:nvSpPr>
          <p:cNvPr id="16" name="Triangle 15">
            <a:extLst>
              <a:ext uri="{FF2B5EF4-FFF2-40B4-BE49-F238E27FC236}">
                <a16:creationId xmlns:a16="http://schemas.microsoft.com/office/drawing/2014/main" id="{85331A94-421E-5B45-A84D-8B3446805443}"/>
              </a:ext>
            </a:extLst>
          </p:cNvPr>
          <p:cNvSpPr/>
          <p:nvPr/>
        </p:nvSpPr>
        <p:spPr>
          <a:xfrm>
            <a:off x="7555249" y="4869640"/>
            <a:ext cx="1189529" cy="129472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BD4D2A36-80D0-894B-97EA-297C8026C3CA}"/>
              </a:ext>
            </a:extLst>
          </p:cNvPr>
          <p:cNvSpPr/>
          <p:nvPr/>
        </p:nvSpPr>
        <p:spPr>
          <a:xfrm>
            <a:off x="815952" y="1286635"/>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784FDBAE-66EC-134A-8308-E0DC2C85942F}"/>
              </a:ext>
            </a:extLst>
          </p:cNvPr>
          <p:cNvSpPr/>
          <p:nvPr/>
        </p:nvSpPr>
        <p:spPr>
          <a:xfrm>
            <a:off x="815952" y="1740066"/>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D1100079-99A9-FA4A-804D-D68F7F6354BC}"/>
              </a:ext>
            </a:extLst>
          </p:cNvPr>
          <p:cNvSpPr/>
          <p:nvPr/>
        </p:nvSpPr>
        <p:spPr>
          <a:xfrm>
            <a:off x="815952" y="2225867"/>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D4D3F27-779A-3245-BD29-43B1AFB2286F}"/>
              </a:ext>
            </a:extLst>
          </p:cNvPr>
          <p:cNvSpPr/>
          <p:nvPr/>
        </p:nvSpPr>
        <p:spPr>
          <a:xfrm>
            <a:off x="6238960" y="1803175"/>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AB11E973-750E-BF42-9E18-9A0BC2009384}"/>
              </a:ext>
            </a:extLst>
          </p:cNvPr>
          <p:cNvSpPr/>
          <p:nvPr/>
        </p:nvSpPr>
        <p:spPr>
          <a:xfrm>
            <a:off x="6234914" y="1327095"/>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85FD756-597D-6143-A855-E9461E36A37D}"/>
              </a:ext>
            </a:extLst>
          </p:cNvPr>
          <p:cNvSpPr txBox="1"/>
          <p:nvPr/>
        </p:nvSpPr>
        <p:spPr>
          <a:xfrm>
            <a:off x="1121427" y="1329042"/>
            <a:ext cx="933280" cy="276999"/>
          </a:xfrm>
          <a:prstGeom prst="rect">
            <a:avLst/>
          </a:prstGeom>
          <a:noFill/>
        </p:spPr>
        <p:txBody>
          <a:bodyPr wrap="square" rtlCol="0">
            <a:spAutoFit/>
          </a:bodyPr>
          <a:lstStyle/>
          <a:p>
            <a:r>
              <a:rPr lang="en-US" sz="1200" dirty="0"/>
              <a:t>Production</a:t>
            </a:r>
          </a:p>
        </p:txBody>
      </p:sp>
      <p:sp>
        <p:nvSpPr>
          <p:cNvPr id="26" name="TextBox 25">
            <a:extLst>
              <a:ext uri="{FF2B5EF4-FFF2-40B4-BE49-F238E27FC236}">
                <a16:creationId xmlns:a16="http://schemas.microsoft.com/office/drawing/2014/main" id="{C440C752-8753-7346-8FA8-3A7E355514A6}"/>
              </a:ext>
            </a:extLst>
          </p:cNvPr>
          <p:cNvSpPr txBox="1"/>
          <p:nvPr/>
        </p:nvSpPr>
        <p:spPr>
          <a:xfrm>
            <a:off x="1135587" y="1803868"/>
            <a:ext cx="1065452" cy="276999"/>
          </a:xfrm>
          <a:prstGeom prst="rect">
            <a:avLst/>
          </a:prstGeom>
          <a:noFill/>
        </p:spPr>
        <p:txBody>
          <a:bodyPr wrap="square" rtlCol="0">
            <a:spAutoFit/>
          </a:bodyPr>
          <a:lstStyle/>
          <a:p>
            <a:r>
              <a:rPr lang="en-US" sz="1200" dirty="0"/>
              <a:t>Development</a:t>
            </a:r>
          </a:p>
        </p:txBody>
      </p:sp>
      <p:sp>
        <p:nvSpPr>
          <p:cNvPr id="27" name="TextBox 26">
            <a:extLst>
              <a:ext uri="{FF2B5EF4-FFF2-40B4-BE49-F238E27FC236}">
                <a16:creationId xmlns:a16="http://schemas.microsoft.com/office/drawing/2014/main" id="{9CD5EE61-4D79-094F-9625-55F50519744D}"/>
              </a:ext>
            </a:extLst>
          </p:cNvPr>
          <p:cNvSpPr txBox="1"/>
          <p:nvPr/>
        </p:nvSpPr>
        <p:spPr>
          <a:xfrm>
            <a:off x="1135587" y="2225867"/>
            <a:ext cx="933280" cy="276999"/>
          </a:xfrm>
          <a:prstGeom prst="rect">
            <a:avLst/>
          </a:prstGeom>
          <a:noFill/>
        </p:spPr>
        <p:txBody>
          <a:bodyPr wrap="square" rtlCol="0">
            <a:spAutoFit/>
          </a:bodyPr>
          <a:lstStyle/>
          <a:p>
            <a:r>
              <a:rPr lang="en-US" sz="1200" dirty="0"/>
              <a:t>Test</a:t>
            </a:r>
          </a:p>
        </p:txBody>
      </p:sp>
      <p:sp>
        <p:nvSpPr>
          <p:cNvPr id="28" name="TextBox 27">
            <a:extLst>
              <a:ext uri="{FF2B5EF4-FFF2-40B4-BE49-F238E27FC236}">
                <a16:creationId xmlns:a16="http://schemas.microsoft.com/office/drawing/2014/main" id="{B9F85C11-FFFE-6846-83BB-6A500E02A476}"/>
              </a:ext>
            </a:extLst>
          </p:cNvPr>
          <p:cNvSpPr txBox="1"/>
          <p:nvPr/>
        </p:nvSpPr>
        <p:spPr>
          <a:xfrm>
            <a:off x="6621981" y="1351971"/>
            <a:ext cx="1189529" cy="276999"/>
          </a:xfrm>
          <a:prstGeom prst="rect">
            <a:avLst/>
          </a:prstGeom>
          <a:noFill/>
        </p:spPr>
        <p:txBody>
          <a:bodyPr wrap="square" rtlCol="0">
            <a:spAutoFit/>
          </a:bodyPr>
          <a:lstStyle/>
          <a:p>
            <a:r>
              <a:rPr lang="en-US" sz="1200" dirty="0"/>
              <a:t>BIG-Production</a:t>
            </a:r>
          </a:p>
        </p:txBody>
      </p:sp>
      <p:sp>
        <p:nvSpPr>
          <p:cNvPr id="29" name="TextBox 28">
            <a:extLst>
              <a:ext uri="{FF2B5EF4-FFF2-40B4-BE49-F238E27FC236}">
                <a16:creationId xmlns:a16="http://schemas.microsoft.com/office/drawing/2014/main" id="{E00179A0-F0C9-8146-80CF-B6CC691788E3}"/>
              </a:ext>
            </a:extLst>
          </p:cNvPr>
          <p:cNvSpPr txBox="1"/>
          <p:nvPr/>
        </p:nvSpPr>
        <p:spPr>
          <a:xfrm>
            <a:off x="6630749" y="1803175"/>
            <a:ext cx="933280" cy="276999"/>
          </a:xfrm>
          <a:prstGeom prst="rect">
            <a:avLst/>
          </a:prstGeom>
          <a:noFill/>
        </p:spPr>
        <p:txBody>
          <a:bodyPr wrap="square" rtlCol="0">
            <a:spAutoFit/>
          </a:bodyPr>
          <a:lstStyle/>
          <a:p>
            <a:r>
              <a:rPr lang="en-US" sz="1200" dirty="0"/>
              <a:t>BIG-Test</a:t>
            </a:r>
          </a:p>
        </p:txBody>
      </p:sp>
      <p:sp>
        <p:nvSpPr>
          <p:cNvPr id="30" name="Rounded Rectangle 29">
            <a:extLst>
              <a:ext uri="{FF2B5EF4-FFF2-40B4-BE49-F238E27FC236}">
                <a16:creationId xmlns:a16="http://schemas.microsoft.com/office/drawing/2014/main" id="{81707645-6F49-E148-A4E4-3F5526890EDB}"/>
              </a:ext>
            </a:extLst>
          </p:cNvPr>
          <p:cNvSpPr/>
          <p:nvPr/>
        </p:nvSpPr>
        <p:spPr>
          <a:xfrm>
            <a:off x="6234914" y="5393341"/>
            <a:ext cx="372234" cy="3722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D9F5F72B-0578-3745-9CB6-7463A2CC842C}"/>
              </a:ext>
            </a:extLst>
          </p:cNvPr>
          <p:cNvSpPr/>
          <p:nvPr/>
        </p:nvSpPr>
        <p:spPr>
          <a:xfrm>
            <a:off x="6249747" y="3384421"/>
            <a:ext cx="372234" cy="372233"/>
          </a:xfrm>
          <a:prstGeom prst="roundRect">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3B8122D-B456-CC4D-A9F8-3B6141DD2764}"/>
              </a:ext>
            </a:extLst>
          </p:cNvPr>
          <p:cNvSpPr txBox="1"/>
          <p:nvPr/>
        </p:nvSpPr>
        <p:spPr>
          <a:xfrm>
            <a:off x="6607147" y="3454365"/>
            <a:ext cx="1072195" cy="276999"/>
          </a:xfrm>
          <a:prstGeom prst="rect">
            <a:avLst/>
          </a:prstGeom>
          <a:noFill/>
        </p:spPr>
        <p:txBody>
          <a:bodyPr wrap="square" rtlCol="0">
            <a:spAutoFit/>
          </a:bodyPr>
          <a:lstStyle/>
          <a:p>
            <a:r>
              <a:rPr lang="en-US" sz="1200" dirty="0"/>
              <a:t>ARTURO-OCP</a:t>
            </a:r>
          </a:p>
        </p:txBody>
      </p:sp>
      <p:sp>
        <p:nvSpPr>
          <p:cNvPr id="33" name="TextBox 32">
            <a:extLst>
              <a:ext uri="{FF2B5EF4-FFF2-40B4-BE49-F238E27FC236}">
                <a16:creationId xmlns:a16="http://schemas.microsoft.com/office/drawing/2014/main" id="{84CC2D5B-933E-FD44-98CE-573E328C049C}"/>
              </a:ext>
            </a:extLst>
          </p:cNvPr>
          <p:cNvSpPr txBox="1"/>
          <p:nvPr/>
        </p:nvSpPr>
        <p:spPr>
          <a:xfrm>
            <a:off x="6630749" y="5440957"/>
            <a:ext cx="933280" cy="276999"/>
          </a:xfrm>
          <a:prstGeom prst="rect">
            <a:avLst/>
          </a:prstGeom>
          <a:noFill/>
        </p:spPr>
        <p:txBody>
          <a:bodyPr wrap="square" rtlCol="0">
            <a:spAutoFit/>
          </a:bodyPr>
          <a:lstStyle/>
          <a:p>
            <a:r>
              <a:rPr lang="en-US" sz="1200" dirty="0"/>
              <a:t>MSDN-SUB</a:t>
            </a:r>
          </a:p>
        </p:txBody>
      </p:sp>
      <p:sp>
        <p:nvSpPr>
          <p:cNvPr id="34" name="Cube 33">
            <a:extLst>
              <a:ext uri="{FF2B5EF4-FFF2-40B4-BE49-F238E27FC236}">
                <a16:creationId xmlns:a16="http://schemas.microsoft.com/office/drawing/2014/main" id="{B23F73E6-A877-8141-A87C-EE79D7A737FA}"/>
              </a:ext>
            </a:extLst>
          </p:cNvPr>
          <p:cNvSpPr/>
          <p:nvPr/>
        </p:nvSpPr>
        <p:spPr>
          <a:xfrm>
            <a:off x="6326621" y="3967884"/>
            <a:ext cx="218485" cy="19825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2A2E6509-F362-5A4E-AA49-5CB021B5E5B5}"/>
              </a:ext>
            </a:extLst>
          </p:cNvPr>
          <p:cNvSpPr/>
          <p:nvPr/>
        </p:nvSpPr>
        <p:spPr>
          <a:xfrm>
            <a:off x="6326621" y="4264152"/>
            <a:ext cx="218485" cy="19825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Elbow Connector 36">
            <a:extLst>
              <a:ext uri="{FF2B5EF4-FFF2-40B4-BE49-F238E27FC236}">
                <a16:creationId xmlns:a16="http://schemas.microsoft.com/office/drawing/2014/main" id="{2F5DACC7-D468-C346-BD13-639476480A5F}"/>
              </a:ext>
            </a:extLst>
          </p:cNvPr>
          <p:cNvCxnSpPr>
            <a:stCxn id="4" idx="5"/>
            <a:endCxn id="22" idx="1"/>
          </p:cNvCxnSpPr>
          <p:nvPr/>
        </p:nvCxnSpPr>
        <p:spPr>
          <a:xfrm flipV="1">
            <a:off x="2876944" y="1513212"/>
            <a:ext cx="3357970" cy="412693"/>
          </a:xfrm>
          <a:prstGeom prst="bentConnector3">
            <a:avLst>
              <a:gd name="adj1" fmla="val 61808"/>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99A21C8B-0DAA-044F-AF1F-775258A1B060}"/>
              </a:ext>
            </a:extLst>
          </p:cNvPr>
          <p:cNvCxnSpPr>
            <a:cxnSpLocks/>
            <a:stCxn id="4" idx="5"/>
            <a:endCxn id="34" idx="2"/>
          </p:cNvCxnSpPr>
          <p:nvPr/>
        </p:nvCxnSpPr>
        <p:spPr>
          <a:xfrm>
            <a:off x="2876944" y="1925905"/>
            <a:ext cx="3449677" cy="2165890"/>
          </a:xfrm>
          <a:prstGeom prst="bentConnector3">
            <a:avLst>
              <a:gd name="adj1" fmla="val 50000"/>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337B5FC3-31AF-264C-957F-18D341681377}"/>
              </a:ext>
            </a:extLst>
          </p:cNvPr>
          <p:cNvCxnSpPr>
            <a:stCxn id="4" idx="5"/>
            <a:endCxn id="35" idx="2"/>
          </p:cNvCxnSpPr>
          <p:nvPr/>
        </p:nvCxnSpPr>
        <p:spPr>
          <a:xfrm>
            <a:off x="2876944" y="1925905"/>
            <a:ext cx="3449677" cy="2462158"/>
          </a:xfrm>
          <a:prstGeom prst="bentConnector3">
            <a:avLst>
              <a:gd name="adj1" fmla="val 50279"/>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513C5BD-9ECF-CE4A-9A57-FF8ABA9806E7}"/>
              </a:ext>
            </a:extLst>
          </p:cNvPr>
          <p:cNvSpPr txBox="1"/>
          <p:nvPr/>
        </p:nvSpPr>
        <p:spPr>
          <a:xfrm>
            <a:off x="6508688" y="3882346"/>
            <a:ext cx="674330" cy="276999"/>
          </a:xfrm>
          <a:prstGeom prst="rect">
            <a:avLst/>
          </a:prstGeom>
          <a:noFill/>
        </p:spPr>
        <p:txBody>
          <a:bodyPr wrap="square" rtlCol="0">
            <a:spAutoFit/>
          </a:bodyPr>
          <a:lstStyle/>
          <a:p>
            <a:r>
              <a:rPr lang="en-US" sz="1200" dirty="0"/>
              <a:t>RG1</a:t>
            </a:r>
          </a:p>
        </p:txBody>
      </p:sp>
      <p:sp>
        <p:nvSpPr>
          <p:cNvPr id="44" name="TextBox 43">
            <a:extLst>
              <a:ext uri="{FF2B5EF4-FFF2-40B4-BE49-F238E27FC236}">
                <a16:creationId xmlns:a16="http://schemas.microsoft.com/office/drawing/2014/main" id="{88647DBA-A0B1-8245-BAA1-F76250503600}"/>
              </a:ext>
            </a:extLst>
          </p:cNvPr>
          <p:cNvSpPr txBox="1"/>
          <p:nvPr/>
        </p:nvSpPr>
        <p:spPr>
          <a:xfrm>
            <a:off x="6532300" y="4218671"/>
            <a:ext cx="674330" cy="276999"/>
          </a:xfrm>
          <a:prstGeom prst="rect">
            <a:avLst/>
          </a:prstGeom>
          <a:noFill/>
        </p:spPr>
        <p:txBody>
          <a:bodyPr wrap="square" rtlCol="0">
            <a:spAutoFit/>
          </a:bodyPr>
          <a:lstStyle/>
          <a:p>
            <a:r>
              <a:rPr lang="en-US" sz="1200" dirty="0"/>
              <a:t>RG2</a:t>
            </a:r>
          </a:p>
        </p:txBody>
      </p:sp>
      <p:cxnSp>
        <p:nvCxnSpPr>
          <p:cNvPr id="46" name="Elbow Connector 45">
            <a:extLst>
              <a:ext uri="{FF2B5EF4-FFF2-40B4-BE49-F238E27FC236}">
                <a16:creationId xmlns:a16="http://schemas.microsoft.com/office/drawing/2014/main" id="{3A4C69C7-9128-2443-8FF2-7B54E571A0A7}"/>
              </a:ext>
            </a:extLst>
          </p:cNvPr>
          <p:cNvCxnSpPr>
            <a:stCxn id="5" idx="5"/>
            <a:endCxn id="21" idx="1"/>
          </p:cNvCxnSpPr>
          <p:nvPr/>
        </p:nvCxnSpPr>
        <p:spPr>
          <a:xfrm flipV="1">
            <a:off x="2805247" y="1989292"/>
            <a:ext cx="3433713" cy="1793733"/>
          </a:xfrm>
          <a:prstGeom prst="bentConnector3">
            <a:avLst>
              <a:gd name="adj1" fmla="val 82286"/>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D19C57EF-EEE1-EC4B-BF5E-FB31BA3EFC16}"/>
              </a:ext>
            </a:extLst>
          </p:cNvPr>
          <p:cNvCxnSpPr>
            <a:stCxn id="5" idx="5"/>
            <a:endCxn id="30" idx="1"/>
          </p:cNvCxnSpPr>
          <p:nvPr/>
        </p:nvCxnSpPr>
        <p:spPr>
          <a:xfrm>
            <a:off x="2805247" y="3783025"/>
            <a:ext cx="3429667" cy="1796433"/>
          </a:xfrm>
          <a:prstGeom prst="bentConnector3">
            <a:avLst>
              <a:gd name="adj1" fmla="val 26170"/>
            </a:avLst>
          </a:prstGeom>
          <a:ln w="28575">
            <a:solidFill>
              <a:schemeClr val="bg2">
                <a:lumMod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Right Brace 53">
            <a:extLst>
              <a:ext uri="{FF2B5EF4-FFF2-40B4-BE49-F238E27FC236}">
                <a16:creationId xmlns:a16="http://schemas.microsoft.com/office/drawing/2014/main" id="{AC8C937A-627D-FB45-8998-AF76B6B113C1}"/>
              </a:ext>
            </a:extLst>
          </p:cNvPr>
          <p:cNvSpPr/>
          <p:nvPr/>
        </p:nvSpPr>
        <p:spPr>
          <a:xfrm rot="5400000">
            <a:off x="2217018" y="4532508"/>
            <a:ext cx="419384" cy="1940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C2FAD8BD-B647-3C44-A3F0-445090F14B5B}"/>
              </a:ext>
            </a:extLst>
          </p:cNvPr>
          <p:cNvSpPr txBox="1"/>
          <p:nvPr/>
        </p:nvSpPr>
        <p:spPr>
          <a:xfrm>
            <a:off x="877077" y="5815989"/>
            <a:ext cx="2853351" cy="369332"/>
          </a:xfrm>
          <a:prstGeom prst="rect">
            <a:avLst/>
          </a:prstGeom>
          <a:solidFill>
            <a:schemeClr val="bg1">
              <a:lumMod val="75000"/>
            </a:schemeClr>
          </a:solidFill>
        </p:spPr>
        <p:txBody>
          <a:bodyPr wrap="square" rtlCol="0">
            <a:spAutoFit/>
          </a:bodyPr>
          <a:lstStyle/>
          <a:p>
            <a:r>
              <a:rPr lang="en-US" dirty="0"/>
              <a:t>Managed Services Providers</a:t>
            </a:r>
          </a:p>
        </p:txBody>
      </p:sp>
      <p:sp>
        <p:nvSpPr>
          <p:cNvPr id="56" name="Right Brace 55">
            <a:extLst>
              <a:ext uri="{FF2B5EF4-FFF2-40B4-BE49-F238E27FC236}">
                <a16:creationId xmlns:a16="http://schemas.microsoft.com/office/drawing/2014/main" id="{97258E52-F9C6-894E-A044-B3E0B9252D14}"/>
              </a:ext>
            </a:extLst>
          </p:cNvPr>
          <p:cNvSpPr/>
          <p:nvPr/>
        </p:nvSpPr>
        <p:spPr>
          <a:xfrm>
            <a:off x="9281565" y="1351971"/>
            <a:ext cx="558350" cy="4959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3F030CE7-363F-444F-BB52-7E24AD756CB1}"/>
              </a:ext>
            </a:extLst>
          </p:cNvPr>
          <p:cNvSpPr txBox="1"/>
          <p:nvPr/>
        </p:nvSpPr>
        <p:spPr>
          <a:xfrm>
            <a:off x="9966698" y="3670396"/>
            <a:ext cx="1224588" cy="369332"/>
          </a:xfrm>
          <a:prstGeom prst="rect">
            <a:avLst/>
          </a:prstGeom>
          <a:solidFill>
            <a:schemeClr val="bg1">
              <a:lumMod val="75000"/>
            </a:schemeClr>
          </a:solidFill>
        </p:spPr>
        <p:txBody>
          <a:bodyPr wrap="square" rtlCol="0">
            <a:spAutoFit/>
          </a:bodyPr>
          <a:lstStyle/>
          <a:p>
            <a:r>
              <a:rPr lang="en-US" dirty="0"/>
              <a:t>Customers</a:t>
            </a:r>
          </a:p>
        </p:txBody>
      </p:sp>
      <p:sp>
        <p:nvSpPr>
          <p:cNvPr id="3" name="TextBox 2">
            <a:extLst>
              <a:ext uri="{FF2B5EF4-FFF2-40B4-BE49-F238E27FC236}">
                <a16:creationId xmlns:a16="http://schemas.microsoft.com/office/drawing/2014/main" id="{2B2B9644-B40F-485A-A25C-071E414154DE}"/>
              </a:ext>
            </a:extLst>
          </p:cNvPr>
          <p:cNvSpPr txBox="1"/>
          <p:nvPr/>
        </p:nvSpPr>
        <p:spPr>
          <a:xfrm>
            <a:off x="4999512" y="1106704"/>
            <a:ext cx="807522" cy="369332"/>
          </a:xfrm>
          <a:prstGeom prst="rect">
            <a:avLst/>
          </a:prstGeom>
          <a:noFill/>
        </p:spPr>
        <p:txBody>
          <a:bodyPr wrap="square" rtlCol="0">
            <a:spAutoFit/>
          </a:bodyPr>
          <a:lstStyle/>
          <a:p>
            <a:r>
              <a:rPr lang="en-US" dirty="0"/>
              <a:t>offer</a:t>
            </a:r>
          </a:p>
        </p:txBody>
      </p:sp>
      <p:sp>
        <p:nvSpPr>
          <p:cNvPr id="43" name="TextBox 42">
            <a:extLst>
              <a:ext uri="{FF2B5EF4-FFF2-40B4-BE49-F238E27FC236}">
                <a16:creationId xmlns:a16="http://schemas.microsoft.com/office/drawing/2014/main" id="{FBB46ABA-919A-4EA4-A334-6A8C19C7F1E9}"/>
              </a:ext>
            </a:extLst>
          </p:cNvPr>
          <p:cNvSpPr txBox="1"/>
          <p:nvPr/>
        </p:nvSpPr>
        <p:spPr>
          <a:xfrm>
            <a:off x="4729955" y="5207426"/>
            <a:ext cx="807522" cy="369332"/>
          </a:xfrm>
          <a:prstGeom prst="rect">
            <a:avLst/>
          </a:prstGeom>
          <a:noFill/>
        </p:spPr>
        <p:txBody>
          <a:bodyPr wrap="square" rtlCol="0">
            <a:spAutoFit/>
          </a:bodyPr>
          <a:lstStyle/>
          <a:p>
            <a:r>
              <a:rPr lang="en-US" dirty="0"/>
              <a:t>offer</a:t>
            </a:r>
          </a:p>
        </p:txBody>
      </p:sp>
      <p:sp>
        <p:nvSpPr>
          <p:cNvPr id="45" name="TextBox 44">
            <a:extLst>
              <a:ext uri="{FF2B5EF4-FFF2-40B4-BE49-F238E27FC236}">
                <a16:creationId xmlns:a16="http://schemas.microsoft.com/office/drawing/2014/main" id="{8803E95E-A0AA-4521-A3F6-C935EE4DB5EC}"/>
              </a:ext>
            </a:extLst>
          </p:cNvPr>
          <p:cNvSpPr txBox="1"/>
          <p:nvPr/>
        </p:nvSpPr>
        <p:spPr>
          <a:xfrm>
            <a:off x="4729955" y="3400192"/>
            <a:ext cx="807522" cy="369332"/>
          </a:xfrm>
          <a:prstGeom prst="rect">
            <a:avLst/>
          </a:prstGeom>
          <a:noFill/>
        </p:spPr>
        <p:txBody>
          <a:bodyPr wrap="square" rtlCol="0">
            <a:spAutoFit/>
          </a:bodyPr>
          <a:lstStyle/>
          <a:p>
            <a:r>
              <a:rPr lang="en-US" dirty="0"/>
              <a:t>offer</a:t>
            </a:r>
          </a:p>
        </p:txBody>
      </p:sp>
      <p:sp>
        <p:nvSpPr>
          <p:cNvPr id="47" name="TextBox 46">
            <a:extLst>
              <a:ext uri="{FF2B5EF4-FFF2-40B4-BE49-F238E27FC236}">
                <a16:creationId xmlns:a16="http://schemas.microsoft.com/office/drawing/2014/main" id="{615F2B1B-47CA-460C-B9C3-7F8BE3910DCC}"/>
              </a:ext>
            </a:extLst>
          </p:cNvPr>
          <p:cNvSpPr txBox="1"/>
          <p:nvPr/>
        </p:nvSpPr>
        <p:spPr>
          <a:xfrm>
            <a:off x="3447932" y="1608678"/>
            <a:ext cx="807522" cy="369332"/>
          </a:xfrm>
          <a:prstGeom prst="rect">
            <a:avLst/>
          </a:prstGeom>
          <a:noFill/>
        </p:spPr>
        <p:txBody>
          <a:bodyPr wrap="square" rtlCol="0">
            <a:spAutoFit/>
          </a:bodyPr>
          <a:lstStyle/>
          <a:p>
            <a:r>
              <a:rPr lang="en-US" dirty="0"/>
              <a:t>offer</a:t>
            </a:r>
          </a:p>
        </p:txBody>
      </p:sp>
      <p:sp>
        <p:nvSpPr>
          <p:cNvPr id="8" name="Oval 7">
            <a:extLst>
              <a:ext uri="{FF2B5EF4-FFF2-40B4-BE49-F238E27FC236}">
                <a16:creationId xmlns:a16="http://schemas.microsoft.com/office/drawing/2014/main" id="{D4108EC3-BBD6-4B52-A2FB-F38250355D74}"/>
              </a:ext>
            </a:extLst>
          </p:cNvPr>
          <p:cNvSpPr/>
          <p:nvPr/>
        </p:nvSpPr>
        <p:spPr>
          <a:xfrm>
            <a:off x="9725128" y="5267292"/>
            <a:ext cx="2358190" cy="1102695"/>
          </a:xfrm>
          <a:prstGeom prst="ellipse">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MTC</a:t>
            </a:r>
          </a:p>
          <a:p>
            <a:pPr algn="ctr"/>
            <a:r>
              <a:rPr lang="en-US" dirty="0"/>
              <a:t>(on-premises)</a:t>
            </a:r>
            <a:endParaRPr lang="en-CA" dirty="0"/>
          </a:p>
        </p:txBody>
      </p:sp>
      <p:cxnSp>
        <p:nvCxnSpPr>
          <p:cNvPr id="12" name="Straight Arrow Connector 11">
            <a:extLst>
              <a:ext uri="{FF2B5EF4-FFF2-40B4-BE49-F238E27FC236}">
                <a16:creationId xmlns:a16="http://schemas.microsoft.com/office/drawing/2014/main" id="{36AD8695-5911-45A4-B6FA-F58B5F10E3BE}"/>
              </a:ext>
            </a:extLst>
          </p:cNvPr>
          <p:cNvCxnSpPr>
            <a:stCxn id="7" idx="5"/>
            <a:endCxn id="8" idx="0"/>
          </p:cNvCxnSpPr>
          <p:nvPr/>
        </p:nvCxnSpPr>
        <p:spPr>
          <a:xfrm>
            <a:off x="8447397" y="3783027"/>
            <a:ext cx="2456826" cy="14842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42A169-9CE3-4E47-8D56-C97666A0E8DF}"/>
              </a:ext>
            </a:extLst>
          </p:cNvPr>
          <p:cNvSpPr txBox="1"/>
          <p:nvPr/>
        </p:nvSpPr>
        <p:spPr>
          <a:xfrm>
            <a:off x="9904396" y="6382225"/>
            <a:ext cx="2178922" cy="369332"/>
          </a:xfrm>
          <a:prstGeom prst="rect">
            <a:avLst/>
          </a:prstGeom>
          <a:noFill/>
        </p:spPr>
        <p:txBody>
          <a:bodyPr wrap="square" rtlCol="0">
            <a:spAutoFit/>
          </a:bodyPr>
          <a:lstStyle/>
          <a:p>
            <a:r>
              <a:rPr lang="en-US" dirty="0"/>
              <a:t>Azure Arc for Servers</a:t>
            </a:r>
            <a:endParaRPr lang="en-CA" dirty="0"/>
          </a:p>
        </p:txBody>
      </p:sp>
      <p:cxnSp>
        <p:nvCxnSpPr>
          <p:cNvPr id="25" name="Straight Arrow Connector 24">
            <a:extLst>
              <a:ext uri="{FF2B5EF4-FFF2-40B4-BE49-F238E27FC236}">
                <a16:creationId xmlns:a16="http://schemas.microsoft.com/office/drawing/2014/main" id="{AFD5B13B-08E1-4313-9923-C6C0E1464DE7}"/>
              </a:ext>
            </a:extLst>
          </p:cNvPr>
          <p:cNvCxnSpPr>
            <a:stCxn id="42" idx="1"/>
            <a:endCxn id="7" idx="5"/>
          </p:cNvCxnSpPr>
          <p:nvPr/>
        </p:nvCxnSpPr>
        <p:spPr>
          <a:xfrm flipV="1">
            <a:off x="6508688" y="3783027"/>
            <a:ext cx="1938709" cy="2378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607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0060F-69F5-5345-8DC4-3451F19A2ECD}"/>
              </a:ext>
            </a:extLst>
          </p:cNvPr>
          <p:cNvSpPr>
            <a:spLocks noGrp="1"/>
          </p:cNvSpPr>
          <p:nvPr>
            <p:ph type="title"/>
          </p:nvPr>
        </p:nvSpPr>
        <p:spPr>
          <a:xfrm>
            <a:off x="361838" y="231700"/>
            <a:ext cx="11306469" cy="1192634"/>
          </a:xfrm>
        </p:spPr>
        <p:txBody>
          <a:bodyPr/>
          <a:lstStyle/>
          <a:p>
            <a:r>
              <a:rPr lang="en-CA" b="1" dirty="0"/>
              <a:t>PowerShell commands:</a:t>
            </a:r>
            <a:br>
              <a:rPr lang="en-CA" b="1" dirty="0"/>
            </a:br>
            <a:br>
              <a:rPr lang="en-CA" b="1" dirty="0"/>
            </a:br>
            <a:r>
              <a:rPr lang="en-CA" b="1" dirty="0" err="1"/>
              <a:t>Az.ManagedServices</a:t>
            </a:r>
            <a:endParaRPr lang="en-US" dirty="0"/>
          </a:p>
        </p:txBody>
      </p:sp>
      <p:sp>
        <p:nvSpPr>
          <p:cNvPr id="3" name="Footer Placeholder 2">
            <a:extLst>
              <a:ext uri="{FF2B5EF4-FFF2-40B4-BE49-F238E27FC236}">
                <a16:creationId xmlns:a16="http://schemas.microsoft.com/office/drawing/2014/main" id="{322CE91A-74A0-2C4D-9A6A-A8A60AFC7968}"/>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aphicFrame>
        <p:nvGraphicFramePr>
          <p:cNvPr id="9" name="Table 8">
            <a:extLst>
              <a:ext uri="{FF2B5EF4-FFF2-40B4-BE49-F238E27FC236}">
                <a16:creationId xmlns:a16="http://schemas.microsoft.com/office/drawing/2014/main" id="{7557F82E-705E-BE40-BB29-EBF8C1DFB7E3}"/>
              </a:ext>
            </a:extLst>
          </p:cNvPr>
          <p:cNvGraphicFramePr>
            <a:graphicFrameLocks noGrp="1"/>
          </p:cNvGraphicFramePr>
          <p:nvPr>
            <p:extLst>
              <p:ext uri="{D42A27DB-BD31-4B8C-83A1-F6EECF244321}">
                <p14:modId xmlns:p14="http://schemas.microsoft.com/office/powerpoint/2010/main" val="378079441"/>
              </p:ext>
            </p:extLst>
          </p:nvPr>
        </p:nvGraphicFramePr>
        <p:xfrm>
          <a:off x="548612" y="1637211"/>
          <a:ext cx="10328393" cy="3744684"/>
        </p:xfrm>
        <a:graphic>
          <a:graphicData uri="http://schemas.openxmlformats.org/drawingml/2006/table">
            <a:tbl>
              <a:tblPr/>
              <a:tblGrid>
                <a:gridCol w="3753422">
                  <a:extLst>
                    <a:ext uri="{9D8B030D-6E8A-4147-A177-3AD203B41FA5}">
                      <a16:colId xmlns:a16="http://schemas.microsoft.com/office/drawing/2014/main" val="3124092537"/>
                    </a:ext>
                  </a:extLst>
                </a:gridCol>
                <a:gridCol w="6574971">
                  <a:extLst>
                    <a:ext uri="{9D8B030D-6E8A-4147-A177-3AD203B41FA5}">
                      <a16:colId xmlns:a16="http://schemas.microsoft.com/office/drawing/2014/main" val="3423134755"/>
                    </a:ext>
                  </a:extLst>
                </a:gridCol>
              </a:tblGrid>
              <a:tr h="624114">
                <a:tc>
                  <a:txBody>
                    <a:bodyPr/>
                    <a:lstStyle/>
                    <a:p>
                      <a:pPr algn="l" fontAlgn="t"/>
                      <a:r>
                        <a:rPr lang="en-CA" sz="1600" u="none" strike="noStrike">
                          <a:effectLst/>
                          <a:latin typeface="Calibri" panose="020F0502020204030204" pitchFamily="34" charset="0"/>
                          <a:cs typeface="Calibri" panose="020F0502020204030204" pitchFamily="34" charset="0"/>
                          <a:hlinkClick r:id="rId2"/>
                        </a:rPr>
                        <a:t>Get-AzManagedServicesAssignment</a:t>
                      </a:r>
                      <a:endParaRPr lang="en-CA" sz="1600">
                        <a:effectLst/>
                        <a:latin typeface="Calibri" panose="020F0502020204030204" pitchFamily="34" charset="0"/>
                        <a:cs typeface="Calibri" panose="020F0502020204030204" pitchFamily="34" charset="0"/>
                      </a:endParaRPr>
                    </a:p>
                  </a:txBody>
                  <a:tcPr marL="32989" marR="96219" marT="48109" marB="48109">
                    <a:lnL w="12700" cap="flat" cmpd="sng" algn="ctr">
                      <a:solidFill>
                        <a:srgbClr val="F05E3D"/>
                      </a:solidFill>
                      <a:prstDash val="solid"/>
                      <a:round/>
                      <a:headEnd type="none" w="med" len="med"/>
                      <a:tailEnd type="none" w="med" len="med"/>
                    </a:lnL>
                    <a:lnR w="12700" cap="flat" cmpd="sng" algn="ctr">
                      <a:solidFill>
                        <a:srgbClr val="70C560"/>
                      </a:solidFill>
                      <a:prstDash val="solid"/>
                      <a:round/>
                      <a:headEnd type="none" w="med" len="med"/>
                      <a:tailEnd type="none" w="med" len="med"/>
                    </a:lnR>
                    <a:lnT w="9525" cap="flat" cmpd="sng" algn="ctr">
                      <a:solidFill>
                        <a:srgbClr val="F05E3D"/>
                      </a:solidFill>
                      <a:prstDash val="solid"/>
                      <a:round/>
                      <a:headEnd type="none" w="med" len="med"/>
                      <a:tailEnd type="none" w="med" len="med"/>
                    </a:lnT>
                    <a:lnB w="9525" cap="flat" cmpd="sng" algn="ctr">
                      <a:solidFill>
                        <a:srgbClr val="805ABD"/>
                      </a:solidFill>
                      <a:prstDash val="solid"/>
                      <a:round/>
                      <a:headEnd type="none" w="med" len="med"/>
                      <a:tailEnd type="none" w="med" len="med"/>
                    </a:lnB>
                    <a:solidFill>
                      <a:srgbClr val="FFFFFF"/>
                    </a:solidFill>
                  </a:tcPr>
                </a:tc>
                <a:tc>
                  <a:txBody>
                    <a:bodyPr/>
                    <a:lstStyle/>
                    <a:p>
                      <a:pPr algn="l" fontAlgn="t"/>
                      <a:r>
                        <a:rPr lang="en-CA" sz="1600">
                          <a:effectLst/>
                          <a:latin typeface="Calibri" panose="020F0502020204030204" pitchFamily="34" charset="0"/>
                          <a:cs typeface="Calibri" panose="020F0502020204030204" pitchFamily="34" charset="0"/>
                        </a:rPr>
                        <a:t>Gets a list of the registration assignments.</a:t>
                      </a:r>
                    </a:p>
                  </a:txBody>
                  <a:tcPr marL="32989" marR="32989" marT="48109" marB="48109">
                    <a:lnL w="12700" cap="flat" cmpd="sng" algn="ctr">
                      <a:solidFill>
                        <a:srgbClr val="70C560"/>
                      </a:solidFill>
                      <a:prstDash val="solid"/>
                      <a:round/>
                      <a:headEnd type="none" w="med" len="med"/>
                      <a:tailEnd type="none" w="med" len="med"/>
                    </a:lnL>
                    <a:lnR w="12700" cap="flat" cmpd="sng" algn="ctr">
                      <a:solidFill>
                        <a:srgbClr val="70C560"/>
                      </a:solidFill>
                      <a:prstDash val="solid"/>
                      <a:round/>
                      <a:headEnd type="none" w="med" len="med"/>
                      <a:tailEnd type="none" w="med" len="med"/>
                    </a:lnR>
                    <a:lnT w="9525" cap="flat" cmpd="sng" algn="ctr">
                      <a:solidFill>
                        <a:srgbClr val="70C560"/>
                      </a:solidFill>
                      <a:prstDash val="solid"/>
                      <a:round/>
                      <a:headEnd type="none" w="med" len="med"/>
                      <a:tailEnd type="none" w="med" len="med"/>
                    </a:lnT>
                    <a:lnB w="9525" cap="flat" cmpd="sng" algn="ctr">
                      <a:solidFill>
                        <a:srgbClr val="50B32E"/>
                      </a:solidFill>
                      <a:prstDash val="solid"/>
                      <a:round/>
                      <a:headEnd type="none" w="med" len="med"/>
                      <a:tailEnd type="none" w="med" len="med"/>
                    </a:lnB>
                    <a:solidFill>
                      <a:srgbClr val="FFFFFF"/>
                    </a:solidFill>
                  </a:tcPr>
                </a:tc>
                <a:extLst>
                  <a:ext uri="{0D108BD9-81ED-4DB2-BD59-A6C34878D82A}">
                    <a16:rowId xmlns:a16="http://schemas.microsoft.com/office/drawing/2014/main" val="2912128473"/>
                  </a:ext>
                </a:extLst>
              </a:tr>
              <a:tr h="624114">
                <a:tc>
                  <a:txBody>
                    <a:bodyPr/>
                    <a:lstStyle/>
                    <a:p>
                      <a:pPr algn="l" fontAlgn="t"/>
                      <a:r>
                        <a:rPr lang="en-CA" sz="1600" u="none" strike="noStrike">
                          <a:effectLst/>
                          <a:latin typeface="Calibri" panose="020F0502020204030204" pitchFamily="34" charset="0"/>
                          <a:cs typeface="Calibri" panose="020F0502020204030204" pitchFamily="34" charset="0"/>
                          <a:hlinkClick r:id="rId3"/>
                        </a:rPr>
                        <a:t>Get-AzManagedServicesDefinition</a:t>
                      </a:r>
                      <a:endParaRPr lang="en-CA" sz="1600">
                        <a:effectLst/>
                        <a:latin typeface="Calibri" panose="020F0502020204030204" pitchFamily="34" charset="0"/>
                        <a:cs typeface="Calibri" panose="020F0502020204030204" pitchFamily="34" charset="0"/>
                      </a:endParaRPr>
                    </a:p>
                  </a:txBody>
                  <a:tcPr marL="32989" marR="96219" marT="48109" marB="48109">
                    <a:lnL w="12700" cap="flat" cmpd="sng" algn="ctr">
                      <a:solidFill>
                        <a:srgbClr val="805ABD"/>
                      </a:solidFill>
                      <a:prstDash val="solid"/>
                      <a:round/>
                      <a:headEnd type="none" w="med" len="med"/>
                      <a:tailEnd type="none" w="med" len="med"/>
                    </a:lnL>
                    <a:lnR w="12700" cap="flat" cmpd="sng" algn="ctr">
                      <a:solidFill>
                        <a:srgbClr val="50B32E"/>
                      </a:solidFill>
                      <a:prstDash val="solid"/>
                      <a:round/>
                      <a:headEnd type="none" w="med" len="med"/>
                      <a:tailEnd type="none" w="med" len="med"/>
                    </a:lnR>
                    <a:lnT w="9525" cap="flat" cmpd="sng" algn="ctr">
                      <a:solidFill>
                        <a:srgbClr val="805ABD"/>
                      </a:solidFill>
                      <a:prstDash val="solid"/>
                      <a:round/>
                      <a:headEnd type="none" w="med" len="med"/>
                      <a:tailEnd type="none" w="med" len="med"/>
                    </a:lnT>
                    <a:lnB w="9525" cap="flat" cmpd="sng" algn="ctr">
                      <a:solidFill>
                        <a:srgbClr val="80AB6C"/>
                      </a:solidFill>
                      <a:prstDash val="solid"/>
                      <a:round/>
                      <a:headEnd type="none" w="med" len="med"/>
                      <a:tailEnd type="none" w="med" len="med"/>
                    </a:lnB>
                    <a:solidFill>
                      <a:srgbClr val="FFFFFF"/>
                    </a:solidFill>
                  </a:tcPr>
                </a:tc>
                <a:tc>
                  <a:txBody>
                    <a:bodyPr/>
                    <a:lstStyle/>
                    <a:p>
                      <a:pPr algn="l" fontAlgn="t"/>
                      <a:r>
                        <a:rPr lang="en-CA" sz="1600" dirty="0">
                          <a:effectLst/>
                          <a:latin typeface="Calibri" panose="020F0502020204030204" pitchFamily="34" charset="0"/>
                          <a:cs typeface="Calibri" panose="020F0502020204030204" pitchFamily="34" charset="0"/>
                        </a:rPr>
                        <a:t>Gets a list of the registration definitions.</a:t>
                      </a:r>
                    </a:p>
                  </a:txBody>
                  <a:tcPr marL="32989" marR="32989" marT="48109" marB="48109">
                    <a:lnL w="12700" cap="flat" cmpd="sng" algn="ctr">
                      <a:solidFill>
                        <a:srgbClr val="50B32E"/>
                      </a:solidFill>
                      <a:prstDash val="solid"/>
                      <a:round/>
                      <a:headEnd type="none" w="med" len="med"/>
                      <a:tailEnd type="none" w="med" len="med"/>
                    </a:lnL>
                    <a:lnR w="12700" cap="flat" cmpd="sng" algn="ctr">
                      <a:solidFill>
                        <a:srgbClr val="50B32E"/>
                      </a:solidFill>
                      <a:prstDash val="solid"/>
                      <a:round/>
                      <a:headEnd type="none" w="med" len="med"/>
                      <a:tailEnd type="none" w="med" len="med"/>
                    </a:lnR>
                    <a:lnT w="9525" cap="flat" cmpd="sng" algn="ctr">
                      <a:solidFill>
                        <a:srgbClr val="50B32E"/>
                      </a:solidFill>
                      <a:prstDash val="solid"/>
                      <a:round/>
                      <a:headEnd type="none" w="med" len="med"/>
                      <a:tailEnd type="none" w="med" len="med"/>
                    </a:lnT>
                    <a:lnB w="9525" cap="flat" cmpd="sng" algn="ctr">
                      <a:solidFill>
                        <a:srgbClr val="A01634"/>
                      </a:solidFill>
                      <a:prstDash val="solid"/>
                      <a:round/>
                      <a:headEnd type="none" w="med" len="med"/>
                      <a:tailEnd type="none" w="med" len="med"/>
                    </a:lnB>
                    <a:solidFill>
                      <a:srgbClr val="FFFFFF"/>
                    </a:solidFill>
                  </a:tcPr>
                </a:tc>
                <a:extLst>
                  <a:ext uri="{0D108BD9-81ED-4DB2-BD59-A6C34878D82A}">
                    <a16:rowId xmlns:a16="http://schemas.microsoft.com/office/drawing/2014/main" val="1021128317"/>
                  </a:ext>
                </a:extLst>
              </a:tr>
              <a:tr h="624114">
                <a:tc>
                  <a:txBody>
                    <a:bodyPr/>
                    <a:lstStyle/>
                    <a:p>
                      <a:pPr algn="l" fontAlgn="t"/>
                      <a:r>
                        <a:rPr lang="en-CA" sz="1600" u="none" strike="noStrike">
                          <a:effectLst/>
                          <a:latin typeface="Calibri" panose="020F0502020204030204" pitchFamily="34" charset="0"/>
                          <a:cs typeface="Calibri" panose="020F0502020204030204" pitchFamily="34" charset="0"/>
                          <a:hlinkClick r:id="rId4"/>
                        </a:rPr>
                        <a:t>New-AzManagedServicesAssignment</a:t>
                      </a:r>
                      <a:endParaRPr lang="en-CA" sz="1600">
                        <a:effectLst/>
                        <a:latin typeface="Calibri" panose="020F0502020204030204" pitchFamily="34" charset="0"/>
                        <a:cs typeface="Calibri" panose="020F0502020204030204" pitchFamily="34" charset="0"/>
                      </a:endParaRPr>
                    </a:p>
                  </a:txBody>
                  <a:tcPr marL="32989" marR="96219" marT="48109" marB="48109">
                    <a:lnL w="12700" cap="flat" cmpd="sng" algn="ctr">
                      <a:solidFill>
                        <a:srgbClr val="80AB6C"/>
                      </a:solidFill>
                      <a:prstDash val="solid"/>
                      <a:round/>
                      <a:headEnd type="none" w="med" len="med"/>
                      <a:tailEnd type="none" w="med" len="med"/>
                    </a:lnL>
                    <a:lnR w="12700" cap="flat" cmpd="sng" algn="ctr">
                      <a:solidFill>
                        <a:srgbClr val="A01634"/>
                      </a:solidFill>
                      <a:prstDash val="solid"/>
                      <a:round/>
                      <a:headEnd type="none" w="med" len="med"/>
                      <a:tailEnd type="none" w="med" len="med"/>
                    </a:lnR>
                    <a:lnT w="9525" cap="flat" cmpd="sng" algn="ctr">
                      <a:solidFill>
                        <a:srgbClr val="80AB6C"/>
                      </a:solidFill>
                      <a:prstDash val="solid"/>
                      <a:round/>
                      <a:headEnd type="none" w="med" len="med"/>
                      <a:tailEnd type="none" w="med" len="med"/>
                    </a:lnT>
                    <a:lnB w="9525" cap="flat" cmpd="sng" algn="ctr">
                      <a:solidFill>
                        <a:srgbClr val="D0AB6A"/>
                      </a:solidFill>
                      <a:prstDash val="solid"/>
                      <a:round/>
                      <a:headEnd type="none" w="med" len="med"/>
                      <a:tailEnd type="none" w="med" len="med"/>
                    </a:lnB>
                    <a:solidFill>
                      <a:srgbClr val="FFFFFF"/>
                    </a:solidFill>
                  </a:tcPr>
                </a:tc>
                <a:tc>
                  <a:txBody>
                    <a:bodyPr/>
                    <a:lstStyle/>
                    <a:p>
                      <a:pPr algn="l" fontAlgn="t"/>
                      <a:r>
                        <a:rPr lang="en-CA" sz="1600">
                          <a:effectLst/>
                          <a:latin typeface="Calibri" panose="020F0502020204030204" pitchFamily="34" charset="0"/>
                          <a:cs typeface="Calibri" panose="020F0502020204030204" pitchFamily="34" charset="0"/>
                        </a:rPr>
                        <a:t>Creates a registration assignment.</a:t>
                      </a:r>
                    </a:p>
                  </a:txBody>
                  <a:tcPr marL="32989" marR="32989" marT="48109" marB="48109">
                    <a:lnL w="12700" cap="flat" cmpd="sng" algn="ctr">
                      <a:solidFill>
                        <a:srgbClr val="A01634"/>
                      </a:solidFill>
                      <a:prstDash val="solid"/>
                      <a:round/>
                      <a:headEnd type="none" w="med" len="med"/>
                      <a:tailEnd type="none" w="med" len="med"/>
                    </a:lnL>
                    <a:lnR w="12700" cap="flat" cmpd="sng" algn="ctr">
                      <a:solidFill>
                        <a:srgbClr val="A01634"/>
                      </a:solidFill>
                      <a:prstDash val="solid"/>
                      <a:round/>
                      <a:headEnd type="none" w="med" len="med"/>
                      <a:tailEnd type="none" w="med" len="med"/>
                    </a:lnR>
                    <a:lnT w="9525" cap="flat" cmpd="sng" algn="ctr">
                      <a:solidFill>
                        <a:srgbClr val="A01634"/>
                      </a:solidFill>
                      <a:prstDash val="solid"/>
                      <a:round/>
                      <a:headEnd type="none" w="med" len="med"/>
                      <a:tailEnd type="none" w="med" len="med"/>
                    </a:lnT>
                    <a:lnB w="9525" cap="flat" cmpd="sng" algn="ctr">
                      <a:solidFill>
                        <a:srgbClr val="C09763"/>
                      </a:solidFill>
                      <a:prstDash val="solid"/>
                      <a:round/>
                      <a:headEnd type="none" w="med" len="med"/>
                      <a:tailEnd type="none" w="med" len="med"/>
                    </a:lnB>
                    <a:solidFill>
                      <a:srgbClr val="FFFFFF"/>
                    </a:solidFill>
                  </a:tcPr>
                </a:tc>
                <a:extLst>
                  <a:ext uri="{0D108BD9-81ED-4DB2-BD59-A6C34878D82A}">
                    <a16:rowId xmlns:a16="http://schemas.microsoft.com/office/drawing/2014/main" val="2141077713"/>
                  </a:ext>
                </a:extLst>
              </a:tr>
              <a:tr h="624114">
                <a:tc>
                  <a:txBody>
                    <a:bodyPr/>
                    <a:lstStyle/>
                    <a:p>
                      <a:pPr algn="l" fontAlgn="t"/>
                      <a:r>
                        <a:rPr lang="en-CA" sz="1600" u="none" strike="noStrike">
                          <a:effectLst/>
                          <a:latin typeface="Calibri" panose="020F0502020204030204" pitchFamily="34" charset="0"/>
                          <a:cs typeface="Calibri" panose="020F0502020204030204" pitchFamily="34" charset="0"/>
                          <a:hlinkClick r:id="rId5"/>
                        </a:rPr>
                        <a:t>New-AzManagedServicesDefinition</a:t>
                      </a:r>
                      <a:endParaRPr lang="en-CA" sz="1600">
                        <a:effectLst/>
                        <a:latin typeface="Calibri" panose="020F0502020204030204" pitchFamily="34" charset="0"/>
                        <a:cs typeface="Calibri" panose="020F0502020204030204" pitchFamily="34" charset="0"/>
                      </a:endParaRPr>
                    </a:p>
                  </a:txBody>
                  <a:tcPr marL="32989" marR="96219" marT="48109" marB="48109">
                    <a:lnL w="12700" cap="flat" cmpd="sng" algn="ctr">
                      <a:solidFill>
                        <a:srgbClr val="D0AB6A"/>
                      </a:solidFill>
                      <a:prstDash val="solid"/>
                      <a:round/>
                      <a:headEnd type="none" w="med" len="med"/>
                      <a:tailEnd type="none" w="med" len="med"/>
                    </a:lnL>
                    <a:lnR w="12700" cap="flat" cmpd="sng" algn="ctr">
                      <a:solidFill>
                        <a:srgbClr val="C09763"/>
                      </a:solidFill>
                      <a:prstDash val="solid"/>
                      <a:round/>
                      <a:headEnd type="none" w="med" len="med"/>
                      <a:tailEnd type="none" w="med" len="med"/>
                    </a:lnR>
                    <a:lnT w="9525" cap="flat" cmpd="sng" algn="ctr">
                      <a:solidFill>
                        <a:srgbClr val="D0AB6A"/>
                      </a:solidFill>
                      <a:prstDash val="solid"/>
                      <a:round/>
                      <a:headEnd type="none" w="med" len="med"/>
                      <a:tailEnd type="none" w="med" len="med"/>
                    </a:lnT>
                    <a:lnB w="9525" cap="flat" cmpd="sng" algn="ctr">
                      <a:solidFill>
                        <a:srgbClr val="103C21"/>
                      </a:solidFill>
                      <a:prstDash val="solid"/>
                      <a:round/>
                      <a:headEnd type="none" w="med" len="med"/>
                      <a:tailEnd type="none" w="med" len="med"/>
                    </a:lnB>
                    <a:solidFill>
                      <a:srgbClr val="FFFFFF"/>
                    </a:solidFill>
                  </a:tcPr>
                </a:tc>
                <a:tc>
                  <a:txBody>
                    <a:bodyPr/>
                    <a:lstStyle/>
                    <a:p>
                      <a:pPr algn="l" fontAlgn="t"/>
                      <a:r>
                        <a:rPr lang="en-CA" sz="1600">
                          <a:effectLst/>
                          <a:latin typeface="Calibri" panose="020F0502020204030204" pitchFamily="34" charset="0"/>
                          <a:cs typeface="Calibri" panose="020F0502020204030204" pitchFamily="34" charset="0"/>
                        </a:rPr>
                        <a:t>Creates a registration definition.</a:t>
                      </a:r>
                    </a:p>
                  </a:txBody>
                  <a:tcPr marL="32989" marR="32989" marT="48109" marB="48109">
                    <a:lnL w="12700" cap="flat" cmpd="sng" algn="ctr">
                      <a:solidFill>
                        <a:srgbClr val="C09763"/>
                      </a:solidFill>
                      <a:prstDash val="solid"/>
                      <a:round/>
                      <a:headEnd type="none" w="med" len="med"/>
                      <a:tailEnd type="none" w="med" len="med"/>
                    </a:lnL>
                    <a:lnR w="12700" cap="flat" cmpd="sng" algn="ctr">
                      <a:solidFill>
                        <a:srgbClr val="C09763"/>
                      </a:solidFill>
                      <a:prstDash val="solid"/>
                      <a:round/>
                      <a:headEnd type="none" w="med" len="med"/>
                      <a:tailEnd type="none" w="med" len="med"/>
                    </a:lnR>
                    <a:lnT w="9525" cap="flat" cmpd="sng" algn="ctr">
                      <a:solidFill>
                        <a:srgbClr val="C09763"/>
                      </a:solidFill>
                      <a:prstDash val="solid"/>
                      <a:round/>
                      <a:headEnd type="none" w="med" len="med"/>
                      <a:tailEnd type="none" w="med" len="med"/>
                    </a:lnT>
                    <a:lnB w="9525" cap="flat" cmpd="sng" algn="ctr">
                      <a:solidFill>
                        <a:srgbClr val="80AB6C"/>
                      </a:solidFill>
                      <a:prstDash val="solid"/>
                      <a:round/>
                      <a:headEnd type="none" w="med" len="med"/>
                      <a:tailEnd type="none" w="med" len="med"/>
                    </a:lnB>
                    <a:solidFill>
                      <a:srgbClr val="FFFFFF"/>
                    </a:solidFill>
                  </a:tcPr>
                </a:tc>
                <a:extLst>
                  <a:ext uri="{0D108BD9-81ED-4DB2-BD59-A6C34878D82A}">
                    <a16:rowId xmlns:a16="http://schemas.microsoft.com/office/drawing/2014/main" val="3060435981"/>
                  </a:ext>
                </a:extLst>
              </a:tr>
              <a:tr h="624114">
                <a:tc>
                  <a:txBody>
                    <a:bodyPr/>
                    <a:lstStyle/>
                    <a:p>
                      <a:pPr algn="l" fontAlgn="t"/>
                      <a:r>
                        <a:rPr lang="en-CA" sz="1600" u="none" strike="noStrike">
                          <a:effectLst/>
                          <a:latin typeface="Calibri" panose="020F0502020204030204" pitchFamily="34" charset="0"/>
                          <a:cs typeface="Calibri" panose="020F0502020204030204" pitchFamily="34" charset="0"/>
                          <a:hlinkClick r:id="rId6"/>
                        </a:rPr>
                        <a:t>Remove-AzManagedServicesAssignment</a:t>
                      </a:r>
                      <a:endParaRPr lang="en-CA" sz="1600">
                        <a:effectLst/>
                        <a:latin typeface="Calibri" panose="020F0502020204030204" pitchFamily="34" charset="0"/>
                        <a:cs typeface="Calibri" panose="020F0502020204030204" pitchFamily="34" charset="0"/>
                      </a:endParaRPr>
                    </a:p>
                  </a:txBody>
                  <a:tcPr marL="32989" marR="96219" marT="48109" marB="48109">
                    <a:lnL w="12700" cap="flat" cmpd="sng" algn="ctr">
                      <a:solidFill>
                        <a:srgbClr val="103C21"/>
                      </a:solidFill>
                      <a:prstDash val="solid"/>
                      <a:round/>
                      <a:headEnd type="none" w="med" len="med"/>
                      <a:tailEnd type="none" w="med" len="med"/>
                    </a:lnL>
                    <a:lnR w="12700" cap="flat" cmpd="sng" algn="ctr">
                      <a:solidFill>
                        <a:srgbClr val="80AB6C"/>
                      </a:solidFill>
                      <a:prstDash val="solid"/>
                      <a:round/>
                      <a:headEnd type="none" w="med" len="med"/>
                      <a:tailEnd type="none" w="med" len="med"/>
                    </a:lnR>
                    <a:lnT w="9525" cap="flat" cmpd="sng" algn="ctr">
                      <a:solidFill>
                        <a:srgbClr val="103C21"/>
                      </a:solidFill>
                      <a:prstDash val="solid"/>
                      <a:round/>
                      <a:headEnd type="none" w="med" len="med"/>
                      <a:tailEnd type="none" w="med" len="med"/>
                    </a:lnT>
                    <a:lnB w="9525" cap="flat" cmpd="sng" algn="ctr">
                      <a:solidFill>
                        <a:srgbClr val="602E63"/>
                      </a:solidFill>
                      <a:prstDash val="solid"/>
                      <a:round/>
                      <a:headEnd type="none" w="med" len="med"/>
                      <a:tailEnd type="none" w="med" len="med"/>
                    </a:lnB>
                    <a:solidFill>
                      <a:srgbClr val="FFFFFF"/>
                    </a:solidFill>
                  </a:tcPr>
                </a:tc>
                <a:tc>
                  <a:txBody>
                    <a:bodyPr/>
                    <a:lstStyle/>
                    <a:p>
                      <a:pPr algn="l" fontAlgn="t"/>
                      <a:r>
                        <a:rPr lang="en-CA" sz="1600">
                          <a:effectLst/>
                          <a:latin typeface="Calibri" panose="020F0502020204030204" pitchFamily="34" charset="0"/>
                          <a:cs typeface="Calibri" panose="020F0502020204030204" pitchFamily="34" charset="0"/>
                        </a:rPr>
                        <a:t>Deletes the registration assignment.</a:t>
                      </a:r>
                    </a:p>
                  </a:txBody>
                  <a:tcPr marL="32989" marR="32989" marT="48109" marB="48109">
                    <a:lnL w="12700" cap="flat" cmpd="sng" algn="ctr">
                      <a:solidFill>
                        <a:srgbClr val="80AB6C"/>
                      </a:solidFill>
                      <a:prstDash val="solid"/>
                      <a:round/>
                      <a:headEnd type="none" w="med" len="med"/>
                      <a:tailEnd type="none" w="med" len="med"/>
                    </a:lnL>
                    <a:lnR w="12700" cap="flat" cmpd="sng" algn="ctr">
                      <a:solidFill>
                        <a:srgbClr val="80AB6C"/>
                      </a:solidFill>
                      <a:prstDash val="solid"/>
                      <a:round/>
                      <a:headEnd type="none" w="med" len="med"/>
                      <a:tailEnd type="none" w="med" len="med"/>
                    </a:lnR>
                    <a:lnT w="9525" cap="flat" cmpd="sng" algn="ctr">
                      <a:solidFill>
                        <a:srgbClr val="80AB6C"/>
                      </a:solidFill>
                      <a:prstDash val="solid"/>
                      <a:round/>
                      <a:headEnd type="none" w="med" len="med"/>
                      <a:tailEnd type="none" w="med" len="med"/>
                    </a:lnT>
                    <a:lnB w="9525" cap="flat" cmpd="sng" algn="ctr">
                      <a:solidFill>
                        <a:srgbClr val="10095C"/>
                      </a:solidFill>
                      <a:prstDash val="solid"/>
                      <a:round/>
                      <a:headEnd type="none" w="med" len="med"/>
                      <a:tailEnd type="none" w="med" len="med"/>
                    </a:lnB>
                    <a:solidFill>
                      <a:srgbClr val="FFFFFF"/>
                    </a:solidFill>
                  </a:tcPr>
                </a:tc>
                <a:extLst>
                  <a:ext uri="{0D108BD9-81ED-4DB2-BD59-A6C34878D82A}">
                    <a16:rowId xmlns:a16="http://schemas.microsoft.com/office/drawing/2014/main" val="762749786"/>
                  </a:ext>
                </a:extLst>
              </a:tr>
              <a:tr h="624114">
                <a:tc>
                  <a:txBody>
                    <a:bodyPr/>
                    <a:lstStyle/>
                    <a:p>
                      <a:pPr algn="l" fontAlgn="t"/>
                      <a:r>
                        <a:rPr lang="en-CA" sz="1600" u="none" strike="noStrike">
                          <a:effectLst/>
                          <a:latin typeface="Calibri" panose="020F0502020204030204" pitchFamily="34" charset="0"/>
                          <a:cs typeface="Calibri" panose="020F0502020204030204" pitchFamily="34" charset="0"/>
                          <a:hlinkClick r:id="rId7"/>
                        </a:rPr>
                        <a:t>Remove-AzManagedServicesDefinition</a:t>
                      </a:r>
                      <a:endParaRPr lang="en-CA" sz="1600">
                        <a:effectLst/>
                        <a:latin typeface="Calibri" panose="020F0502020204030204" pitchFamily="34" charset="0"/>
                        <a:cs typeface="Calibri" panose="020F0502020204030204" pitchFamily="34" charset="0"/>
                      </a:endParaRPr>
                    </a:p>
                  </a:txBody>
                  <a:tcPr marL="32989" marR="96219" marT="48109" marB="48109">
                    <a:lnL w="12700" cap="flat" cmpd="sng" algn="ctr">
                      <a:solidFill>
                        <a:srgbClr val="602E63"/>
                      </a:solidFill>
                      <a:prstDash val="solid"/>
                      <a:round/>
                      <a:headEnd type="none" w="med" len="med"/>
                      <a:tailEnd type="none" w="med" len="med"/>
                    </a:lnL>
                    <a:lnR w="12700" cap="flat" cmpd="sng" algn="ctr">
                      <a:solidFill>
                        <a:srgbClr val="10095C"/>
                      </a:solidFill>
                      <a:prstDash val="solid"/>
                      <a:round/>
                      <a:headEnd type="none" w="med" len="med"/>
                      <a:tailEnd type="none" w="med" len="med"/>
                    </a:lnR>
                    <a:lnT w="9525" cap="flat" cmpd="sng" algn="ctr">
                      <a:solidFill>
                        <a:srgbClr val="602E63"/>
                      </a:solidFill>
                      <a:prstDash val="solid"/>
                      <a:round/>
                      <a:headEnd type="none" w="med" len="med"/>
                      <a:tailEnd type="none" w="med" len="med"/>
                    </a:lnT>
                    <a:lnB w="12700" cap="flat" cmpd="sng" algn="ctr">
                      <a:solidFill>
                        <a:srgbClr val="602E63"/>
                      </a:solidFill>
                      <a:prstDash val="solid"/>
                      <a:round/>
                      <a:headEnd type="none" w="med" len="med"/>
                      <a:tailEnd type="none" w="med" len="med"/>
                    </a:lnB>
                    <a:solidFill>
                      <a:srgbClr val="FFFFFF"/>
                    </a:solidFill>
                  </a:tcPr>
                </a:tc>
                <a:tc>
                  <a:txBody>
                    <a:bodyPr/>
                    <a:lstStyle/>
                    <a:p>
                      <a:pPr algn="l" fontAlgn="t"/>
                      <a:r>
                        <a:rPr lang="en-CA" sz="1600" dirty="0">
                          <a:effectLst/>
                          <a:latin typeface="Calibri" panose="020F0502020204030204" pitchFamily="34" charset="0"/>
                          <a:cs typeface="Calibri" panose="020F0502020204030204" pitchFamily="34" charset="0"/>
                        </a:rPr>
                        <a:t>Deletes the registration definition.</a:t>
                      </a:r>
                    </a:p>
                  </a:txBody>
                  <a:tcPr marL="32989" marR="32989" marT="48109" marB="48109">
                    <a:lnL w="12700" cap="flat" cmpd="sng" algn="ctr">
                      <a:solidFill>
                        <a:srgbClr val="10095C"/>
                      </a:solidFill>
                      <a:prstDash val="solid"/>
                      <a:round/>
                      <a:headEnd type="none" w="med" len="med"/>
                      <a:tailEnd type="none" w="med" len="med"/>
                    </a:lnL>
                    <a:lnR w="12700" cap="flat" cmpd="sng" algn="ctr">
                      <a:solidFill>
                        <a:srgbClr val="10095C"/>
                      </a:solidFill>
                      <a:prstDash val="solid"/>
                      <a:round/>
                      <a:headEnd type="none" w="med" len="med"/>
                      <a:tailEnd type="none" w="med" len="med"/>
                    </a:lnR>
                    <a:lnT w="9525" cap="flat" cmpd="sng" algn="ctr">
                      <a:solidFill>
                        <a:srgbClr val="10095C"/>
                      </a:solidFill>
                      <a:prstDash val="solid"/>
                      <a:round/>
                      <a:headEnd type="none" w="med" len="med"/>
                      <a:tailEnd type="none" w="med" len="med"/>
                    </a:lnT>
                    <a:lnB w="12700" cap="flat" cmpd="sng" algn="ctr">
                      <a:solidFill>
                        <a:srgbClr val="10095C"/>
                      </a:solidFill>
                      <a:prstDash val="solid"/>
                      <a:round/>
                      <a:headEnd type="none" w="med" len="med"/>
                      <a:tailEnd type="none" w="med" len="med"/>
                    </a:lnB>
                    <a:solidFill>
                      <a:srgbClr val="FFFFFF"/>
                    </a:solidFill>
                  </a:tcPr>
                </a:tc>
                <a:extLst>
                  <a:ext uri="{0D108BD9-81ED-4DB2-BD59-A6C34878D82A}">
                    <a16:rowId xmlns:a16="http://schemas.microsoft.com/office/drawing/2014/main" val="3441877401"/>
                  </a:ext>
                </a:extLst>
              </a:tr>
            </a:tbl>
          </a:graphicData>
        </a:graphic>
      </p:graphicFrame>
    </p:spTree>
    <p:extLst>
      <p:ext uri="{BB962C8B-B14F-4D97-AF65-F5344CB8AC3E}">
        <p14:creationId xmlns:p14="http://schemas.microsoft.com/office/powerpoint/2010/main" val="26401304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0060F-69F5-5345-8DC4-3451F19A2ECD}"/>
              </a:ext>
            </a:extLst>
          </p:cNvPr>
          <p:cNvSpPr>
            <a:spLocks noGrp="1"/>
          </p:cNvSpPr>
          <p:nvPr>
            <p:ph type="title"/>
          </p:nvPr>
        </p:nvSpPr>
        <p:spPr>
          <a:xfrm>
            <a:off x="361838" y="231700"/>
            <a:ext cx="11306469" cy="1192634"/>
          </a:xfrm>
        </p:spPr>
        <p:txBody>
          <a:bodyPr/>
          <a:lstStyle/>
          <a:p>
            <a:r>
              <a:rPr lang="en-CA" b="1" dirty="0"/>
              <a:t>CLI commands:</a:t>
            </a:r>
            <a:br>
              <a:rPr lang="en-CA" b="1" dirty="0"/>
            </a:br>
            <a:br>
              <a:rPr lang="en-CA" b="1" dirty="0"/>
            </a:br>
            <a:r>
              <a:rPr lang="en-CA" b="1" dirty="0" err="1"/>
              <a:t>az</a:t>
            </a:r>
            <a:r>
              <a:rPr lang="en-CA" b="1" dirty="0"/>
              <a:t> </a:t>
            </a:r>
            <a:r>
              <a:rPr lang="en-CA" b="1" dirty="0" err="1"/>
              <a:t>managedservices</a:t>
            </a:r>
            <a:endParaRPr lang="en-US" dirty="0"/>
          </a:p>
        </p:txBody>
      </p:sp>
      <p:sp>
        <p:nvSpPr>
          <p:cNvPr id="3" name="Footer Placeholder 2">
            <a:extLst>
              <a:ext uri="{FF2B5EF4-FFF2-40B4-BE49-F238E27FC236}">
                <a16:creationId xmlns:a16="http://schemas.microsoft.com/office/drawing/2014/main" id="{322CE91A-74A0-2C4D-9A6A-A8A60AFC7968}"/>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aphicFrame>
        <p:nvGraphicFramePr>
          <p:cNvPr id="8" name="Table 7">
            <a:extLst>
              <a:ext uri="{FF2B5EF4-FFF2-40B4-BE49-F238E27FC236}">
                <a16:creationId xmlns:a16="http://schemas.microsoft.com/office/drawing/2014/main" id="{23F90ADD-670E-AB42-9DE5-921B7068A983}"/>
              </a:ext>
            </a:extLst>
          </p:cNvPr>
          <p:cNvGraphicFramePr>
            <a:graphicFrameLocks noGrp="1"/>
          </p:cNvGraphicFramePr>
          <p:nvPr/>
        </p:nvGraphicFramePr>
        <p:xfrm>
          <a:off x="361838" y="1577930"/>
          <a:ext cx="10063959" cy="4138268"/>
        </p:xfrm>
        <a:graphic>
          <a:graphicData uri="http://schemas.openxmlformats.org/drawingml/2006/table">
            <a:tbl>
              <a:tblPr/>
              <a:tblGrid>
                <a:gridCol w="3800859">
                  <a:extLst>
                    <a:ext uri="{9D8B030D-6E8A-4147-A177-3AD203B41FA5}">
                      <a16:colId xmlns:a16="http://schemas.microsoft.com/office/drawing/2014/main" val="1349425514"/>
                    </a:ext>
                  </a:extLst>
                </a:gridCol>
                <a:gridCol w="6263100">
                  <a:extLst>
                    <a:ext uri="{9D8B030D-6E8A-4147-A177-3AD203B41FA5}">
                      <a16:colId xmlns:a16="http://schemas.microsoft.com/office/drawing/2014/main" val="2797487413"/>
                    </a:ext>
                  </a:extLst>
                </a:gridCol>
              </a:tblGrid>
              <a:tr h="397062">
                <a:tc>
                  <a:txBody>
                    <a:bodyPr/>
                    <a:lstStyle/>
                    <a:p>
                      <a:pPr algn="l" fontAlgn="t"/>
                      <a:r>
                        <a:rPr lang="en-CA" sz="1600" u="none" strike="noStrike">
                          <a:effectLst/>
                          <a:hlinkClick r:id="rId2"/>
                        </a:rPr>
                        <a:t>az managedservices assignment</a:t>
                      </a:r>
                      <a:endParaRPr lang="en-CA" sz="1600">
                        <a:effectLst/>
                      </a:endParaRPr>
                    </a:p>
                  </a:txBody>
                  <a:tcPr marL="26410" marR="77030" marT="38515" marB="38515">
                    <a:lnL w="12700" cap="flat" cmpd="sng" algn="ctr">
                      <a:solidFill>
                        <a:srgbClr val="B09607"/>
                      </a:solidFill>
                      <a:prstDash val="solid"/>
                      <a:round/>
                      <a:headEnd type="none" w="med" len="med"/>
                      <a:tailEnd type="none" w="med" len="med"/>
                    </a:lnL>
                    <a:lnR w="12700" cap="flat" cmpd="sng" algn="ctr">
                      <a:solidFill>
                        <a:srgbClr val="1073BE"/>
                      </a:solidFill>
                      <a:prstDash val="solid"/>
                      <a:round/>
                      <a:headEnd type="none" w="med" len="med"/>
                      <a:tailEnd type="none" w="med" len="med"/>
                    </a:lnR>
                    <a:lnT w="9525" cap="flat" cmpd="sng" algn="ctr">
                      <a:solidFill>
                        <a:srgbClr val="B09607"/>
                      </a:solidFill>
                      <a:prstDash val="solid"/>
                      <a:round/>
                      <a:headEnd type="none" w="med" len="med"/>
                      <a:tailEnd type="none" w="med" len="med"/>
                    </a:lnT>
                    <a:lnB w="9525" cap="flat" cmpd="sng" algn="ctr">
                      <a:solidFill>
                        <a:srgbClr val="803A0D"/>
                      </a:solidFill>
                      <a:prstDash val="solid"/>
                      <a:round/>
                      <a:headEnd type="none" w="med" len="med"/>
                      <a:tailEnd type="none" w="med" len="med"/>
                    </a:lnB>
                    <a:solidFill>
                      <a:srgbClr val="FFFFFF"/>
                    </a:solidFill>
                  </a:tcPr>
                </a:tc>
                <a:tc>
                  <a:txBody>
                    <a:bodyPr/>
                    <a:lstStyle/>
                    <a:p>
                      <a:pPr algn="l" fontAlgn="t"/>
                      <a:r>
                        <a:rPr lang="en-CA" sz="1600">
                          <a:effectLst/>
                        </a:rPr>
                        <a:t>Manage the registration assignments in Azure.</a:t>
                      </a:r>
                    </a:p>
                  </a:txBody>
                  <a:tcPr marL="26410" marR="26410" marT="38515" marB="38515">
                    <a:lnL w="12700" cap="flat" cmpd="sng" algn="ctr">
                      <a:solidFill>
                        <a:srgbClr val="1073BE"/>
                      </a:solidFill>
                      <a:prstDash val="solid"/>
                      <a:round/>
                      <a:headEnd type="none" w="med" len="med"/>
                      <a:tailEnd type="none" w="med" len="med"/>
                    </a:lnL>
                    <a:lnR w="12700" cap="flat" cmpd="sng" algn="ctr">
                      <a:solidFill>
                        <a:srgbClr val="1073BE"/>
                      </a:solidFill>
                      <a:prstDash val="solid"/>
                      <a:round/>
                      <a:headEnd type="none" w="med" len="med"/>
                      <a:tailEnd type="none" w="med" len="med"/>
                    </a:lnR>
                    <a:lnT w="9525" cap="flat" cmpd="sng" algn="ctr">
                      <a:solidFill>
                        <a:srgbClr val="1073BE"/>
                      </a:solidFill>
                      <a:prstDash val="solid"/>
                      <a:round/>
                      <a:headEnd type="none" w="med" len="med"/>
                      <a:tailEnd type="none" w="med" len="med"/>
                    </a:lnT>
                    <a:lnB w="9525" cap="flat" cmpd="sng" algn="ctr">
                      <a:solidFill>
                        <a:srgbClr val="209E07"/>
                      </a:solidFill>
                      <a:prstDash val="solid"/>
                      <a:round/>
                      <a:headEnd type="none" w="med" len="med"/>
                      <a:tailEnd type="none" w="med" len="med"/>
                    </a:lnB>
                    <a:solidFill>
                      <a:srgbClr val="FFFFFF"/>
                    </a:solidFill>
                  </a:tcPr>
                </a:tc>
                <a:extLst>
                  <a:ext uri="{0D108BD9-81ED-4DB2-BD59-A6C34878D82A}">
                    <a16:rowId xmlns:a16="http://schemas.microsoft.com/office/drawing/2014/main" val="942295191"/>
                  </a:ext>
                </a:extLst>
              </a:tr>
              <a:tr h="397062">
                <a:tc>
                  <a:txBody>
                    <a:bodyPr/>
                    <a:lstStyle/>
                    <a:p>
                      <a:pPr algn="l" fontAlgn="t"/>
                      <a:r>
                        <a:rPr lang="en-CA" sz="1600" u="none" strike="noStrike">
                          <a:effectLst/>
                          <a:hlinkClick r:id="rId3"/>
                        </a:rPr>
                        <a:t>az managedservices assignment create</a:t>
                      </a:r>
                      <a:endParaRPr lang="en-CA" sz="1600">
                        <a:effectLst/>
                      </a:endParaRPr>
                    </a:p>
                  </a:txBody>
                  <a:tcPr marL="26410" marR="77030" marT="38515" marB="38515">
                    <a:lnL w="12700" cap="flat" cmpd="sng" algn="ctr">
                      <a:solidFill>
                        <a:srgbClr val="803A0D"/>
                      </a:solidFill>
                      <a:prstDash val="solid"/>
                      <a:round/>
                      <a:headEnd type="none" w="med" len="med"/>
                      <a:tailEnd type="none" w="med" len="med"/>
                    </a:lnL>
                    <a:lnR w="12700" cap="flat" cmpd="sng" algn="ctr">
                      <a:solidFill>
                        <a:srgbClr val="209E07"/>
                      </a:solidFill>
                      <a:prstDash val="solid"/>
                      <a:round/>
                      <a:headEnd type="none" w="med" len="med"/>
                      <a:tailEnd type="none" w="med" len="med"/>
                    </a:lnR>
                    <a:lnT w="9525" cap="flat" cmpd="sng" algn="ctr">
                      <a:solidFill>
                        <a:srgbClr val="803A0D"/>
                      </a:solidFill>
                      <a:prstDash val="solid"/>
                      <a:round/>
                      <a:headEnd type="none" w="med" len="med"/>
                      <a:tailEnd type="none" w="med" len="med"/>
                    </a:lnT>
                    <a:lnB w="9525" cap="flat" cmpd="sng" algn="ctr">
                      <a:solidFill>
                        <a:srgbClr val="901704"/>
                      </a:solidFill>
                      <a:prstDash val="solid"/>
                      <a:round/>
                      <a:headEnd type="none" w="med" len="med"/>
                      <a:tailEnd type="none" w="med" len="med"/>
                    </a:lnB>
                    <a:solidFill>
                      <a:srgbClr val="FFFFFF"/>
                    </a:solidFill>
                  </a:tcPr>
                </a:tc>
                <a:tc>
                  <a:txBody>
                    <a:bodyPr/>
                    <a:lstStyle/>
                    <a:p>
                      <a:pPr algn="l" fontAlgn="t"/>
                      <a:r>
                        <a:rPr lang="en-CA" sz="1600">
                          <a:effectLst/>
                        </a:rPr>
                        <a:t>Creates a new registration assignment.</a:t>
                      </a:r>
                    </a:p>
                  </a:txBody>
                  <a:tcPr marL="26410" marR="26410" marT="38515" marB="38515">
                    <a:lnL w="12700" cap="flat" cmpd="sng" algn="ctr">
                      <a:solidFill>
                        <a:srgbClr val="209E07"/>
                      </a:solidFill>
                      <a:prstDash val="solid"/>
                      <a:round/>
                      <a:headEnd type="none" w="med" len="med"/>
                      <a:tailEnd type="none" w="med" len="med"/>
                    </a:lnL>
                    <a:lnR w="12700" cap="flat" cmpd="sng" algn="ctr">
                      <a:solidFill>
                        <a:srgbClr val="209E07"/>
                      </a:solidFill>
                      <a:prstDash val="solid"/>
                      <a:round/>
                      <a:headEnd type="none" w="med" len="med"/>
                      <a:tailEnd type="none" w="med" len="med"/>
                    </a:lnR>
                    <a:lnT w="9525" cap="flat" cmpd="sng" algn="ctr">
                      <a:solidFill>
                        <a:srgbClr val="209E07"/>
                      </a:solidFill>
                      <a:prstDash val="solid"/>
                      <a:round/>
                      <a:headEnd type="none" w="med" len="med"/>
                      <a:tailEnd type="none" w="med" len="med"/>
                    </a:lnT>
                    <a:lnB w="9525" cap="flat" cmpd="sng" algn="ctr">
                      <a:solidFill>
                        <a:srgbClr val="506301"/>
                      </a:solidFill>
                      <a:prstDash val="solid"/>
                      <a:round/>
                      <a:headEnd type="none" w="med" len="med"/>
                      <a:tailEnd type="none" w="med" len="med"/>
                    </a:lnB>
                    <a:solidFill>
                      <a:srgbClr val="FFFFFF"/>
                    </a:solidFill>
                  </a:tcPr>
                </a:tc>
                <a:extLst>
                  <a:ext uri="{0D108BD9-81ED-4DB2-BD59-A6C34878D82A}">
                    <a16:rowId xmlns:a16="http://schemas.microsoft.com/office/drawing/2014/main" val="3726008965"/>
                  </a:ext>
                </a:extLst>
              </a:tr>
              <a:tr h="397062">
                <a:tc>
                  <a:txBody>
                    <a:bodyPr/>
                    <a:lstStyle/>
                    <a:p>
                      <a:pPr algn="l" fontAlgn="t"/>
                      <a:r>
                        <a:rPr lang="en-CA" sz="1600" u="none" strike="noStrike">
                          <a:effectLst/>
                          <a:hlinkClick r:id="rId4"/>
                        </a:rPr>
                        <a:t>az managedservices assignment delete</a:t>
                      </a:r>
                      <a:endParaRPr lang="en-CA" sz="1600">
                        <a:effectLst/>
                      </a:endParaRPr>
                    </a:p>
                  </a:txBody>
                  <a:tcPr marL="26410" marR="77030" marT="38515" marB="38515">
                    <a:lnL w="12700" cap="flat" cmpd="sng" algn="ctr">
                      <a:solidFill>
                        <a:srgbClr val="901704"/>
                      </a:solidFill>
                      <a:prstDash val="solid"/>
                      <a:round/>
                      <a:headEnd type="none" w="med" len="med"/>
                      <a:tailEnd type="none" w="med" len="med"/>
                    </a:lnL>
                    <a:lnR w="12700" cap="flat" cmpd="sng" algn="ctr">
                      <a:solidFill>
                        <a:srgbClr val="506301"/>
                      </a:solidFill>
                      <a:prstDash val="solid"/>
                      <a:round/>
                      <a:headEnd type="none" w="med" len="med"/>
                      <a:tailEnd type="none" w="med" len="med"/>
                    </a:lnR>
                    <a:lnT w="9525" cap="flat" cmpd="sng" algn="ctr">
                      <a:solidFill>
                        <a:srgbClr val="901704"/>
                      </a:solidFill>
                      <a:prstDash val="solid"/>
                      <a:round/>
                      <a:headEnd type="none" w="med" len="med"/>
                      <a:tailEnd type="none" w="med" len="med"/>
                    </a:lnT>
                    <a:lnB w="9525" cap="flat" cmpd="sng" algn="ctr">
                      <a:solidFill>
                        <a:srgbClr val="C05B01"/>
                      </a:solidFill>
                      <a:prstDash val="solid"/>
                      <a:round/>
                      <a:headEnd type="none" w="med" len="med"/>
                      <a:tailEnd type="none" w="med" len="med"/>
                    </a:lnB>
                    <a:solidFill>
                      <a:srgbClr val="FFFFFF"/>
                    </a:solidFill>
                  </a:tcPr>
                </a:tc>
                <a:tc>
                  <a:txBody>
                    <a:bodyPr/>
                    <a:lstStyle/>
                    <a:p>
                      <a:pPr algn="l" fontAlgn="t"/>
                      <a:r>
                        <a:rPr lang="en-CA" sz="1600" dirty="0">
                          <a:effectLst/>
                        </a:rPr>
                        <a:t>Deletes the registration assignment.</a:t>
                      </a:r>
                    </a:p>
                  </a:txBody>
                  <a:tcPr marL="26410" marR="26410" marT="38515" marB="38515">
                    <a:lnL w="12700" cap="flat" cmpd="sng" algn="ctr">
                      <a:solidFill>
                        <a:srgbClr val="506301"/>
                      </a:solidFill>
                      <a:prstDash val="solid"/>
                      <a:round/>
                      <a:headEnd type="none" w="med" len="med"/>
                      <a:tailEnd type="none" w="med" len="med"/>
                    </a:lnL>
                    <a:lnR w="12700" cap="flat" cmpd="sng" algn="ctr">
                      <a:solidFill>
                        <a:srgbClr val="506301"/>
                      </a:solidFill>
                      <a:prstDash val="solid"/>
                      <a:round/>
                      <a:headEnd type="none" w="med" len="med"/>
                      <a:tailEnd type="none" w="med" len="med"/>
                    </a:lnR>
                    <a:lnT w="9525" cap="flat" cmpd="sng" algn="ctr">
                      <a:solidFill>
                        <a:srgbClr val="506301"/>
                      </a:solidFill>
                      <a:prstDash val="solid"/>
                      <a:round/>
                      <a:headEnd type="none" w="med" len="med"/>
                      <a:tailEnd type="none" w="med" len="med"/>
                    </a:lnT>
                    <a:lnB w="9525" cap="flat" cmpd="sng" algn="ctr">
                      <a:solidFill>
                        <a:srgbClr val="607E01"/>
                      </a:solidFill>
                      <a:prstDash val="solid"/>
                      <a:round/>
                      <a:headEnd type="none" w="med" len="med"/>
                      <a:tailEnd type="none" w="med" len="med"/>
                    </a:lnB>
                    <a:solidFill>
                      <a:srgbClr val="FFFFFF"/>
                    </a:solidFill>
                  </a:tcPr>
                </a:tc>
                <a:extLst>
                  <a:ext uri="{0D108BD9-81ED-4DB2-BD59-A6C34878D82A}">
                    <a16:rowId xmlns:a16="http://schemas.microsoft.com/office/drawing/2014/main" val="1028827939"/>
                  </a:ext>
                </a:extLst>
              </a:tr>
              <a:tr h="397062">
                <a:tc>
                  <a:txBody>
                    <a:bodyPr/>
                    <a:lstStyle/>
                    <a:p>
                      <a:pPr algn="l" fontAlgn="t"/>
                      <a:r>
                        <a:rPr lang="en-CA" sz="1600" u="none" strike="noStrike">
                          <a:effectLst/>
                          <a:hlinkClick r:id="rId5"/>
                        </a:rPr>
                        <a:t>az managedservices assignment list</a:t>
                      </a:r>
                      <a:endParaRPr lang="en-CA" sz="1600">
                        <a:effectLst/>
                      </a:endParaRPr>
                    </a:p>
                  </a:txBody>
                  <a:tcPr marL="26410" marR="77030" marT="38515" marB="38515">
                    <a:lnL w="12700" cap="flat" cmpd="sng" algn="ctr">
                      <a:solidFill>
                        <a:srgbClr val="C05B01"/>
                      </a:solidFill>
                      <a:prstDash val="solid"/>
                      <a:round/>
                      <a:headEnd type="none" w="med" len="med"/>
                      <a:tailEnd type="none" w="med" len="med"/>
                    </a:lnL>
                    <a:lnR w="12700" cap="flat" cmpd="sng" algn="ctr">
                      <a:solidFill>
                        <a:srgbClr val="607E01"/>
                      </a:solidFill>
                      <a:prstDash val="solid"/>
                      <a:round/>
                      <a:headEnd type="none" w="med" len="med"/>
                      <a:tailEnd type="none" w="med" len="med"/>
                    </a:lnR>
                    <a:lnT w="9525" cap="flat" cmpd="sng" algn="ctr">
                      <a:solidFill>
                        <a:srgbClr val="C05B01"/>
                      </a:solidFill>
                      <a:prstDash val="solid"/>
                      <a:round/>
                      <a:headEnd type="none" w="med" len="med"/>
                      <a:tailEnd type="none" w="med" len="med"/>
                    </a:lnT>
                    <a:lnB w="9525" cap="flat" cmpd="sng" algn="ctr">
                      <a:solidFill>
                        <a:srgbClr val="F0940E"/>
                      </a:solidFill>
                      <a:prstDash val="solid"/>
                      <a:round/>
                      <a:headEnd type="none" w="med" len="med"/>
                      <a:tailEnd type="none" w="med" len="med"/>
                    </a:lnB>
                    <a:solidFill>
                      <a:srgbClr val="FFFFFF"/>
                    </a:solidFill>
                  </a:tcPr>
                </a:tc>
                <a:tc>
                  <a:txBody>
                    <a:bodyPr/>
                    <a:lstStyle/>
                    <a:p>
                      <a:pPr algn="l" fontAlgn="t"/>
                      <a:r>
                        <a:rPr lang="en-CA" sz="1600">
                          <a:effectLst/>
                        </a:rPr>
                        <a:t>List all the registration assignments.</a:t>
                      </a:r>
                    </a:p>
                  </a:txBody>
                  <a:tcPr marL="26410" marR="26410" marT="38515" marB="38515">
                    <a:lnL w="12700" cap="flat" cmpd="sng" algn="ctr">
                      <a:solidFill>
                        <a:srgbClr val="607E01"/>
                      </a:solidFill>
                      <a:prstDash val="solid"/>
                      <a:round/>
                      <a:headEnd type="none" w="med" len="med"/>
                      <a:tailEnd type="none" w="med" len="med"/>
                    </a:lnL>
                    <a:lnR w="12700" cap="flat" cmpd="sng" algn="ctr">
                      <a:solidFill>
                        <a:srgbClr val="607E01"/>
                      </a:solidFill>
                      <a:prstDash val="solid"/>
                      <a:round/>
                      <a:headEnd type="none" w="med" len="med"/>
                      <a:tailEnd type="none" w="med" len="med"/>
                    </a:lnR>
                    <a:lnT w="9525" cap="flat" cmpd="sng" algn="ctr">
                      <a:solidFill>
                        <a:srgbClr val="607E01"/>
                      </a:solidFill>
                      <a:prstDash val="solid"/>
                      <a:round/>
                      <a:headEnd type="none" w="med" len="med"/>
                      <a:tailEnd type="none" w="med" len="med"/>
                    </a:lnT>
                    <a:lnB w="9525" cap="flat" cmpd="sng" algn="ctr">
                      <a:solidFill>
                        <a:srgbClr val="102906"/>
                      </a:solidFill>
                      <a:prstDash val="solid"/>
                      <a:round/>
                      <a:headEnd type="none" w="med" len="med"/>
                      <a:tailEnd type="none" w="med" len="med"/>
                    </a:lnB>
                    <a:solidFill>
                      <a:srgbClr val="FFFFFF"/>
                    </a:solidFill>
                  </a:tcPr>
                </a:tc>
                <a:extLst>
                  <a:ext uri="{0D108BD9-81ED-4DB2-BD59-A6C34878D82A}">
                    <a16:rowId xmlns:a16="http://schemas.microsoft.com/office/drawing/2014/main" val="1145794518"/>
                  </a:ext>
                </a:extLst>
              </a:tr>
              <a:tr h="397062">
                <a:tc>
                  <a:txBody>
                    <a:bodyPr/>
                    <a:lstStyle/>
                    <a:p>
                      <a:pPr algn="l" fontAlgn="t"/>
                      <a:r>
                        <a:rPr lang="en-CA" sz="1600" u="none" strike="noStrike">
                          <a:effectLst/>
                          <a:hlinkClick r:id="rId6"/>
                        </a:rPr>
                        <a:t>az managedservices assignment show</a:t>
                      </a:r>
                      <a:endParaRPr lang="en-CA" sz="1600">
                        <a:effectLst/>
                      </a:endParaRPr>
                    </a:p>
                  </a:txBody>
                  <a:tcPr marL="26410" marR="77030" marT="38515" marB="38515">
                    <a:lnL w="12700" cap="flat" cmpd="sng" algn="ctr">
                      <a:solidFill>
                        <a:srgbClr val="F0940E"/>
                      </a:solidFill>
                      <a:prstDash val="solid"/>
                      <a:round/>
                      <a:headEnd type="none" w="med" len="med"/>
                      <a:tailEnd type="none" w="med" len="med"/>
                    </a:lnL>
                    <a:lnR w="12700" cap="flat" cmpd="sng" algn="ctr">
                      <a:solidFill>
                        <a:srgbClr val="102906"/>
                      </a:solidFill>
                      <a:prstDash val="solid"/>
                      <a:round/>
                      <a:headEnd type="none" w="med" len="med"/>
                      <a:tailEnd type="none" w="med" len="med"/>
                    </a:lnR>
                    <a:lnT w="9525" cap="flat" cmpd="sng" algn="ctr">
                      <a:solidFill>
                        <a:srgbClr val="F0940E"/>
                      </a:solidFill>
                      <a:prstDash val="solid"/>
                      <a:round/>
                      <a:headEnd type="none" w="med" len="med"/>
                      <a:tailEnd type="none" w="med" len="med"/>
                    </a:lnT>
                    <a:lnB w="9525" cap="flat" cmpd="sng" algn="ctr">
                      <a:solidFill>
                        <a:srgbClr val="802606"/>
                      </a:solidFill>
                      <a:prstDash val="solid"/>
                      <a:round/>
                      <a:headEnd type="none" w="med" len="med"/>
                      <a:tailEnd type="none" w="med" len="med"/>
                    </a:lnB>
                    <a:solidFill>
                      <a:srgbClr val="FFFFFF"/>
                    </a:solidFill>
                  </a:tcPr>
                </a:tc>
                <a:tc>
                  <a:txBody>
                    <a:bodyPr/>
                    <a:lstStyle/>
                    <a:p>
                      <a:pPr algn="l" fontAlgn="t"/>
                      <a:r>
                        <a:rPr lang="en-CA" sz="1600">
                          <a:effectLst/>
                        </a:rPr>
                        <a:t>Gets a registration assignment.</a:t>
                      </a:r>
                    </a:p>
                  </a:txBody>
                  <a:tcPr marL="26410" marR="26410" marT="38515" marB="38515">
                    <a:lnL w="12700" cap="flat" cmpd="sng" algn="ctr">
                      <a:solidFill>
                        <a:srgbClr val="102906"/>
                      </a:solidFill>
                      <a:prstDash val="solid"/>
                      <a:round/>
                      <a:headEnd type="none" w="med" len="med"/>
                      <a:tailEnd type="none" w="med" len="med"/>
                    </a:lnL>
                    <a:lnR w="12700" cap="flat" cmpd="sng" algn="ctr">
                      <a:solidFill>
                        <a:srgbClr val="102906"/>
                      </a:solidFill>
                      <a:prstDash val="solid"/>
                      <a:round/>
                      <a:headEnd type="none" w="med" len="med"/>
                      <a:tailEnd type="none" w="med" len="med"/>
                    </a:lnR>
                    <a:lnT w="9525" cap="flat" cmpd="sng" algn="ctr">
                      <a:solidFill>
                        <a:srgbClr val="102906"/>
                      </a:solidFill>
                      <a:prstDash val="solid"/>
                      <a:round/>
                      <a:headEnd type="none" w="med" len="med"/>
                      <a:tailEnd type="none" w="med" len="med"/>
                    </a:lnT>
                    <a:lnB w="9525" cap="flat" cmpd="sng" algn="ctr">
                      <a:solidFill>
                        <a:srgbClr val="C0BCBF"/>
                      </a:solidFill>
                      <a:prstDash val="solid"/>
                      <a:round/>
                      <a:headEnd type="none" w="med" len="med"/>
                      <a:tailEnd type="none" w="med" len="med"/>
                    </a:lnB>
                    <a:solidFill>
                      <a:srgbClr val="FFFFFF"/>
                    </a:solidFill>
                  </a:tcPr>
                </a:tc>
                <a:extLst>
                  <a:ext uri="{0D108BD9-81ED-4DB2-BD59-A6C34878D82A}">
                    <a16:rowId xmlns:a16="http://schemas.microsoft.com/office/drawing/2014/main" val="1329831655"/>
                  </a:ext>
                </a:extLst>
              </a:tr>
              <a:tr h="397062">
                <a:tc>
                  <a:txBody>
                    <a:bodyPr/>
                    <a:lstStyle/>
                    <a:p>
                      <a:pPr algn="l" fontAlgn="t"/>
                      <a:r>
                        <a:rPr lang="en-CA" sz="1600" u="none" strike="noStrike">
                          <a:effectLst/>
                          <a:hlinkClick r:id="rId7"/>
                        </a:rPr>
                        <a:t>az managedservices definition</a:t>
                      </a:r>
                      <a:endParaRPr lang="en-CA" sz="1600">
                        <a:effectLst/>
                      </a:endParaRPr>
                    </a:p>
                  </a:txBody>
                  <a:tcPr marL="26410" marR="77030" marT="38515" marB="38515">
                    <a:lnL w="12700" cap="flat" cmpd="sng" algn="ctr">
                      <a:solidFill>
                        <a:srgbClr val="802606"/>
                      </a:solidFill>
                      <a:prstDash val="solid"/>
                      <a:round/>
                      <a:headEnd type="none" w="med" len="med"/>
                      <a:tailEnd type="none" w="med" len="med"/>
                    </a:lnL>
                    <a:lnR w="12700" cap="flat" cmpd="sng" algn="ctr">
                      <a:solidFill>
                        <a:srgbClr val="C0BCBF"/>
                      </a:solidFill>
                      <a:prstDash val="solid"/>
                      <a:round/>
                      <a:headEnd type="none" w="med" len="med"/>
                      <a:tailEnd type="none" w="med" len="med"/>
                    </a:lnR>
                    <a:lnT w="9525" cap="flat" cmpd="sng" algn="ctr">
                      <a:solidFill>
                        <a:srgbClr val="802606"/>
                      </a:solidFill>
                      <a:prstDash val="solid"/>
                      <a:round/>
                      <a:headEnd type="none" w="med" len="med"/>
                      <a:tailEnd type="none" w="med" len="med"/>
                    </a:lnT>
                    <a:lnB w="9525" cap="flat" cmpd="sng" algn="ctr">
                      <a:solidFill>
                        <a:srgbClr val="B08C01"/>
                      </a:solidFill>
                      <a:prstDash val="solid"/>
                      <a:round/>
                      <a:headEnd type="none" w="med" len="med"/>
                      <a:tailEnd type="none" w="med" len="med"/>
                    </a:lnB>
                    <a:solidFill>
                      <a:srgbClr val="FFFFFF"/>
                    </a:solidFill>
                  </a:tcPr>
                </a:tc>
                <a:tc>
                  <a:txBody>
                    <a:bodyPr/>
                    <a:lstStyle/>
                    <a:p>
                      <a:pPr algn="l" fontAlgn="t"/>
                      <a:r>
                        <a:rPr lang="en-CA" sz="1600">
                          <a:effectLst/>
                        </a:rPr>
                        <a:t>Manage the registration definitions in Azure.</a:t>
                      </a:r>
                    </a:p>
                  </a:txBody>
                  <a:tcPr marL="26410" marR="26410" marT="38515" marB="38515">
                    <a:lnL w="12700" cap="flat" cmpd="sng" algn="ctr">
                      <a:solidFill>
                        <a:srgbClr val="C0BCBF"/>
                      </a:solidFill>
                      <a:prstDash val="solid"/>
                      <a:round/>
                      <a:headEnd type="none" w="med" len="med"/>
                      <a:tailEnd type="none" w="med" len="med"/>
                    </a:lnL>
                    <a:lnR w="12700" cap="flat" cmpd="sng" algn="ctr">
                      <a:solidFill>
                        <a:srgbClr val="C0BCBF"/>
                      </a:solidFill>
                      <a:prstDash val="solid"/>
                      <a:round/>
                      <a:headEnd type="none" w="med" len="med"/>
                      <a:tailEnd type="none" w="med" len="med"/>
                    </a:lnR>
                    <a:lnT w="9525" cap="flat" cmpd="sng" algn="ctr">
                      <a:solidFill>
                        <a:srgbClr val="C0BCBF"/>
                      </a:solidFill>
                      <a:prstDash val="solid"/>
                      <a:round/>
                      <a:headEnd type="none" w="med" len="med"/>
                      <a:tailEnd type="none" w="med" len="med"/>
                    </a:lnT>
                    <a:lnB w="9525" cap="flat" cmpd="sng" algn="ctr">
                      <a:solidFill>
                        <a:srgbClr val="C09B01"/>
                      </a:solidFill>
                      <a:prstDash val="solid"/>
                      <a:round/>
                      <a:headEnd type="none" w="med" len="med"/>
                      <a:tailEnd type="none" w="med" len="med"/>
                    </a:lnB>
                    <a:solidFill>
                      <a:srgbClr val="FFFFFF"/>
                    </a:solidFill>
                  </a:tcPr>
                </a:tc>
                <a:extLst>
                  <a:ext uri="{0D108BD9-81ED-4DB2-BD59-A6C34878D82A}">
                    <a16:rowId xmlns:a16="http://schemas.microsoft.com/office/drawing/2014/main" val="1273582927"/>
                  </a:ext>
                </a:extLst>
              </a:tr>
              <a:tr h="397062">
                <a:tc>
                  <a:txBody>
                    <a:bodyPr/>
                    <a:lstStyle/>
                    <a:p>
                      <a:pPr algn="l" fontAlgn="t"/>
                      <a:r>
                        <a:rPr lang="en-CA" sz="1600" u="none" strike="noStrike">
                          <a:effectLst/>
                          <a:hlinkClick r:id="rId8"/>
                        </a:rPr>
                        <a:t>az managedservices definition create</a:t>
                      </a:r>
                      <a:endParaRPr lang="en-CA" sz="1600">
                        <a:effectLst/>
                      </a:endParaRPr>
                    </a:p>
                  </a:txBody>
                  <a:tcPr marL="26410" marR="77030" marT="38515" marB="38515">
                    <a:lnL w="12700" cap="flat" cmpd="sng" algn="ctr">
                      <a:solidFill>
                        <a:srgbClr val="B08C01"/>
                      </a:solidFill>
                      <a:prstDash val="solid"/>
                      <a:round/>
                      <a:headEnd type="none" w="med" len="med"/>
                      <a:tailEnd type="none" w="med" len="med"/>
                    </a:lnL>
                    <a:lnR w="12700" cap="flat" cmpd="sng" algn="ctr">
                      <a:solidFill>
                        <a:srgbClr val="C09B01"/>
                      </a:solidFill>
                      <a:prstDash val="solid"/>
                      <a:round/>
                      <a:headEnd type="none" w="med" len="med"/>
                      <a:tailEnd type="none" w="med" len="med"/>
                    </a:lnR>
                    <a:lnT w="9525" cap="flat" cmpd="sng" algn="ctr">
                      <a:solidFill>
                        <a:srgbClr val="B08C01"/>
                      </a:solidFill>
                      <a:prstDash val="solid"/>
                      <a:round/>
                      <a:headEnd type="none" w="med" len="med"/>
                      <a:tailEnd type="none" w="med" len="med"/>
                    </a:lnT>
                    <a:lnB w="9525" cap="flat" cmpd="sng" algn="ctr">
                      <a:solidFill>
                        <a:srgbClr val="C0BCBF"/>
                      </a:solidFill>
                      <a:prstDash val="solid"/>
                      <a:round/>
                      <a:headEnd type="none" w="med" len="med"/>
                      <a:tailEnd type="none" w="med" len="med"/>
                    </a:lnB>
                    <a:solidFill>
                      <a:srgbClr val="FFFFFF"/>
                    </a:solidFill>
                  </a:tcPr>
                </a:tc>
                <a:tc>
                  <a:txBody>
                    <a:bodyPr/>
                    <a:lstStyle/>
                    <a:p>
                      <a:pPr algn="l" fontAlgn="t"/>
                      <a:r>
                        <a:rPr lang="en-CA" sz="1600">
                          <a:effectLst/>
                        </a:rPr>
                        <a:t>Creates a new registration definition.</a:t>
                      </a:r>
                    </a:p>
                  </a:txBody>
                  <a:tcPr marL="26410" marR="26410" marT="38515" marB="38515">
                    <a:lnL w="12700" cap="flat" cmpd="sng" algn="ctr">
                      <a:solidFill>
                        <a:srgbClr val="C09B01"/>
                      </a:solidFill>
                      <a:prstDash val="solid"/>
                      <a:round/>
                      <a:headEnd type="none" w="med" len="med"/>
                      <a:tailEnd type="none" w="med" len="med"/>
                    </a:lnL>
                    <a:lnR w="12700" cap="flat" cmpd="sng" algn="ctr">
                      <a:solidFill>
                        <a:srgbClr val="C09B01"/>
                      </a:solidFill>
                      <a:prstDash val="solid"/>
                      <a:round/>
                      <a:headEnd type="none" w="med" len="med"/>
                      <a:tailEnd type="none" w="med" len="med"/>
                    </a:lnR>
                    <a:lnT w="9525" cap="flat" cmpd="sng" algn="ctr">
                      <a:solidFill>
                        <a:srgbClr val="C09B01"/>
                      </a:solidFill>
                      <a:prstDash val="solid"/>
                      <a:round/>
                      <a:headEnd type="none" w="med" len="med"/>
                      <a:tailEnd type="none" w="med" len="med"/>
                    </a:lnT>
                    <a:lnB w="9525" cap="flat" cmpd="sng" algn="ctr">
                      <a:solidFill>
                        <a:srgbClr val="409E01"/>
                      </a:solidFill>
                      <a:prstDash val="solid"/>
                      <a:round/>
                      <a:headEnd type="none" w="med" len="med"/>
                      <a:tailEnd type="none" w="med" len="med"/>
                    </a:lnB>
                    <a:solidFill>
                      <a:srgbClr val="FFFFFF"/>
                    </a:solidFill>
                  </a:tcPr>
                </a:tc>
                <a:extLst>
                  <a:ext uri="{0D108BD9-81ED-4DB2-BD59-A6C34878D82A}">
                    <a16:rowId xmlns:a16="http://schemas.microsoft.com/office/drawing/2014/main" val="4242473486"/>
                  </a:ext>
                </a:extLst>
              </a:tr>
              <a:tr h="397062">
                <a:tc>
                  <a:txBody>
                    <a:bodyPr/>
                    <a:lstStyle/>
                    <a:p>
                      <a:pPr algn="l" fontAlgn="t"/>
                      <a:r>
                        <a:rPr lang="en-CA" sz="1600" u="none" strike="noStrike">
                          <a:effectLst/>
                          <a:hlinkClick r:id="rId9"/>
                        </a:rPr>
                        <a:t>az managedservices definition delete</a:t>
                      </a:r>
                      <a:endParaRPr lang="en-CA" sz="1600">
                        <a:effectLst/>
                      </a:endParaRPr>
                    </a:p>
                  </a:txBody>
                  <a:tcPr marL="26410" marR="77030" marT="38515" marB="38515">
                    <a:lnL w="12700" cap="flat" cmpd="sng" algn="ctr">
                      <a:solidFill>
                        <a:srgbClr val="C0BCBF"/>
                      </a:solidFill>
                      <a:prstDash val="solid"/>
                      <a:round/>
                      <a:headEnd type="none" w="med" len="med"/>
                      <a:tailEnd type="none" w="med" len="med"/>
                    </a:lnL>
                    <a:lnR w="12700" cap="flat" cmpd="sng" algn="ctr">
                      <a:solidFill>
                        <a:srgbClr val="409E01"/>
                      </a:solidFill>
                      <a:prstDash val="solid"/>
                      <a:round/>
                      <a:headEnd type="none" w="med" len="med"/>
                      <a:tailEnd type="none" w="med" len="med"/>
                    </a:lnR>
                    <a:lnT w="9525" cap="flat" cmpd="sng" algn="ctr">
                      <a:solidFill>
                        <a:srgbClr val="C0BCBF"/>
                      </a:solidFill>
                      <a:prstDash val="solid"/>
                      <a:round/>
                      <a:headEnd type="none" w="med" len="med"/>
                      <a:tailEnd type="none" w="med" len="med"/>
                    </a:lnT>
                    <a:lnB w="9525" cap="flat" cmpd="sng" algn="ctr">
                      <a:solidFill>
                        <a:srgbClr val="F01A01"/>
                      </a:solidFill>
                      <a:prstDash val="solid"/>
                      <a:round/>
                      <a:headEnd type="none" w="med" len="med"/>
                      <a:tailEnd type="none" w="med" len="med"/>
                    </a:lnB>
                    <a:solidFill>
                      <a:srgbClr val="FFFFFF"/>
                    </a:solidFill>
                  </a:tcPr>
                </a:tc>
                <a:tc>
                  <a:txBody>
                    <a:bodyPr/>
                    <a:lstStyle/>
                    <a:p>
                      <a:pPr algn="l" fontAlgn="t"/>
                      <a:r>
                        <a:rPr lang="en-CA" sz="1600">
                          <a:effectLst/>
                        </a:rPr>
                        <a:t>Deletes a registration.</a:t>
                      </a:r>
                    </a:p>
                  </a:txBody>
                  <a:tcPr marL="26410" marR="26410" marT="38515" marB="38515">
                    <a:lnL w="12700" cap="flat" cmpd="sng" algn="ctr">
                      <a:solidFill>
                        <a:srgbClr val="409E01"/>
                      </a:solidFill>
                      <a:prstDash val="solid"/>
                      <a:round/>
                      <a:headEnd type="none" w="med" len="med"/>
                      <a:tailEnd type="none" w="med" len="med"/>
                    </a:lnL>
                    <a:lnR w="12700" cap="flat" cmpd="sng" algn="ctr">
                      <a:solidFill>
                        <a:srgbClr val="409E01"/>
                      </a:solidFill>
                      <a:prstDash val="solid"/>
                      <a:round/>
                      <a:headEnd type="none" w="med" len="med"/>
                      <a:tailEnd type="none" w="med" len="med"/>
                    </a:lnR>
                    <a:lnT w="9525" cap="flat" cmpd="sng" algn="ctr">
                      <a:solidFill>
                        <a:srgbClr val="409E01"/>
                      </a:solidFill>
                      <a:prstDash val="solid"/>
                      <a:round/>
                      <a:headEnd type="none" w="med" len="med"/>
                      <a:tailEnd type="none" w="med" len="med"/>
                    </a:lnT>
                    <a:lnB w="9525" cap="flat" cmpd="sng" algn="ctr">
                      <a:solidFill>
                        <a:srgbClr val="D02201"/>
                      </a:solidFill>
                      <a:prstDash val="solid"/>
                      <a:round/>
                      <a:headEnd type="none" w="med" len="med"/>
                      <a:tailEnd type="none" w="med" len="med"/>
                    </a:lnB>
                    <a:solidFill>
                      <a:srgbClr val="FFFFFF"/>
                    </a:solidFill>
                  </a:tcPr>
                </a:tc>
                <a:extLst>
                  <a:ext uri="{0D108BD9-81ED-4DB2-BD59-A6C34878D82A}">
                    <a16:rowId xmlns:a16="http://schemas.microsoft.com/office/drawing/2014/main" val="2159377920"/>
                  </a:ext>
                </a:extLst>
              </a:tr>
              <a:tr h="397062">
                <a:tc>
                  <a:txBody>
                    <a:bodyPr/>
                    <a:lstStyle/>
                    <a:p>
                      <a:pPr algn="l" fontAlgn="t"/>
                      <a:r>
                        <a:rPr lang="en-CA" sz="1600" u="none" strike="noStrike">
                          <a:effectLst/>
                          <a:hlinkClick r:id="rId10"/>
                        </a:rPr>
                        <a:t>az managedservices definition list</a:t>
                      </a:r>
                      <a:endParaRPr lang="en-CA" sz="1600">
                        <a:effectLst/>
                      </a:endParaRPr>
                    </a:p>
                  </a:txBody>
                  <a:tcPr marL="26410" marR="77030" marT="38515" marB="38515">
                    <a:lnL w="12700" cap="flat" cmpd="sng" algn="ctr">
                      <a:solidFill>
                        <a:srgbClr val="F01A01"/>
                      </a:solidFill>
                      <a:prstDash val="solid"/>
                      <a:round/>
                      <a:headEnd type="none" w="med" len="med"/>
                      <a:tailEnd type="none" w="med" len="med"/>
                    </a:lnL>
                    <a:lnR w="12700" cap="flat" cmpd="sng" algn="ctr">
                      <a:solidFill>
                        <a:srgbClr val="D02201"/>
                      </a:solidFill>
                      <a:prstDash val="solid"/>
                      <a:round/>
                      <a:headEnd type="none" w="med" len="med"/>
                      <a:tailEnd type="none" w="med" len="med"/>
                    </a:lnR>
                    <a:lnT w="9525" cap="flat" cmpd="sng" algn="ctr">
                      <a:solidFill>
                        <a:srgbClr val="F01A01"/>
                      </a:solidFill>
                      <a:prstDash val="solid"/>
                      <a:round/>
                      <a:headEnd type="none" w="med" len="med"/>
                      <a:tailEnd type="none" w="med" len="med"/>
                    </a:lnT>
                    <a:lnB w="9525" cap="flat" cmpd="sng" algn="ctr">
                      <a:solidFill>
                        <a:srgbClr val="201401"/>
                      </a:solidFill>
                      <a:prstDash val="solid"/>
                      <a:round/>
                      <a:headEnd type="none" w="med" len="med"/>
                      <a:tailEnd type="none" w="med" len="med"/>
                    </a:lnB>
                    <a:solidFill>
                      <a:srgbClr val="FFFFFF"/>
                    </a:solidFill>
                  </a:tcPr>
                </a:tc>
                <a:tc>
                  <a:txBody>
                    <a:bodyPr/>
                    <a:lstStyle/>
                    <a:p>
                      <a:pPr algn="l" fontAlgn="t"/>
                      <a:r>
                        <a:rPr lang="en-CA" sz="1600">
                          <a:effectLst/>
                        </a:rPr>
                        <a:t>List all the registration definitions under the default scope or under the subscription provided.</a:t>
                      </a:r>
                    </a:p>
                  </a:txBody>
                  <a:tcPr marL="26410" marR="26410" marT="38515" marB="38515">
                    <a:lnL w="12700" cap="flat" cmpd="sng" algn="ctr">
                      <a:solidFill>
                        <a:srgbClr val="D02201"/>
                      </a:solidFill>
                      <a:prstDash val="solid"/>
                      <a:round/>
                      <a:headEnd type="none" w="med" len="med"/>
                      <a:tailEnd type="none" w="med" len="med"/>
                    </a:lnL>
                    <a:lnR w="12700" cap="flat" cmpd="sng" algn="ctr">
                      <a:solidFill>
                        <a:srgbClr val="D02201"/>
                      </a:solidFill>
                      <a:prstDash val="solid"/>
                      <a:round/>
                      <a:headEnd type="none" w="med" len="med"/>
                      <a:tailEnd type="none" w="med" len="med"/>
                    </a:lnR>
                    <a:lnT w="9525" cap="flat" cmpd="sng" algn="ctr">
                      <a:solidFill>
                        <a:srgbClr val="D02201"/>
                      </a:solidFill>
                      <a:prstDash val="solid"/>
                      <a:round/>
                      <a:headEnd type="none" w="med" len="med"/>
                      <a:tailEnd type="none" w="med" len="med"/>
                    </a:lnT>
                    <a:lnB w="9525" cap="flat" cmpd="sng" algn="ctr">
                      <a:solidFill>
                        <a:srgbClr val="501901"/>
                      </a:solidFill>
                      <a:prstDash val="solid"/>
                      <a:round/>
                      <a:headEnd type="none" w="med" len="med"/>
                      <a:tailEnd type="none" w="med" len="med"/>
                    </a:lnB>
                    <a:solidFill>
                      <a:srgbClr val="FFFFFF"/>
                    </a:solidFill>
                  </a:tcPr>
                </a:tc>
                <a:extLst>
                  <a:ext uri="{0D108BD9-81ED-4DB2-BD59-A6C34878D82A}">
                    <a16:rowId xmlns:a16="http://schemas.microsoft.com/office/drawing/2014/main" val="1106012701"/>
                  </a:ext>
                </a:extLst>
              </a:tr>
              <a:tr h="397062">
                <a:tc>
                  <a:txBody>
                    <a:bodyPr/>
                    <a:lstStyle/>
                    <a:p>
                      <a:pPr algn="l" fontAlgn="t"/>
                      <a:r>
                        <a:rPr lang="en-CA" sz="1600" u="none" strike="noStrike">
                          <a:effectLst/>
                          <a:hlinkClick r:id="rId11"/>
                        </a:rPr>
                        <a:t>az managedservices definition show</a:t>
                      </a:r>
                      <a:endParaRPr lang="en-CA" sz="1600">
                        <a:effectLst/>
                      </a:endParaRPr>
                    </a:p>
                  </a:txBody>
                  <a:tcPr marL="26410" marR="77030" marT="38515" marB="38515">
                    <a:lnL w="12700" cap="flat" cmpd="sng" algn="ctr">
                      <a:solidFill>
                        <a:srgbClr val="201401"/>
                      </a:solidFill>
                      <a:prstDash val="solid"/>
                      <a:round/>
                      <a:headEnd type="none" w="med" len="med"/>
                      <a:tailEnd type="none" w="med" len="med"/>
                    </a:lnL>
                    <a:lnR w="12700" cap="flat" cmpd="sng" algn="ctr">
                      <a:solidFill>
                        <a:srgbClr val="501901"/>
                      </a:solidFill>
                      <a:prstDash val="solid"/>
                      <a:round/>
                      <a:headEnd type="none" w="med" len="med"/>
                      <a:tailEnd type="none" w="med" len="med"/>
                    </a:lnR>
                    <a:lnT w="9525" cap="flat" cmpd="sng" algn="ctr">
                      <a:solidFill>
                        <a:srgbClr val="201401"/>
                      </a:solidFill>
                      <a:prstDash val="solid"/>
                      <a:round/>
                      <a:headEnd type="none" w="med" len="med"/>
                      <a:tailEnd type="none" w="med" len="med"/>
                    </a:lnT>
                    <a:lnB w="12700" cap="flat" cmpd="sng" algn="ctr">
                      <a:solidFill>
                        <a:srgbClr val="201401"/>
                      </a:solidFill>
                      <a:prstDash val="solid"/>
                      <a:round/>
                      <a:headEnd type="none" w="med" len="med"/>
                      <a:tailEnd type="none" w="med" len="med"/>
                    </a:lnB>
                    <a:solidFill>
                      <a:srgbClr val="FFFFFF"/>
                    </a:solidFill>
                  </a:tcPr>
                </a:tc>
                <a:tc>
                  <a:txBody>
                    <a:bodyPr/>
                    <a:lstStyle/>
                    <a:p>
                      <a:pPr algn="l" fontAlgn="t"/>
                      <a:r>
                        <a:rPr lang="en-CA" sz="1600" dirty="0">
                          <a:effectLst/>
                        </a:rPr>
                        <a:t>Gets a registration definition.</a:t>
                      </a:r>
                    </a:p>
                  </a:txBody>
                  <a:tcPr marL="26410" marR="26410" marT="38515" marB="38515">
                    <a:lnL w="12700" cap="flat" cmpd="sng" algn="ctr">
                      <a:solidFill>
                        <a:srgbClr val="501901"/>
                      </a:solidFill>
                      <a:prstDash val="solid"/>
                      <a:round/>
                      <a:headEnd type="none" w="med" len="med"/>
                      <a:tailEnd type="none" w="med" len="med"/>
                    </a:lnL>
                    <a:lnR w="12700" cap="flat" cmpd="sng" algn="ctr">
                      <a:solidFill>
                        <a:srgbClr val="501901"/>
                      </a:solidFill>
                      <a:prstDash val="solid"/>
                      <a:round/>
                      <a:headEnd type="none" w="med" len="med"/>
                      <a:tailEnd type="none" w="med" len="med"/>
                    </a:lnR>
                    <a:lnT w="9525" cap="flat" cmpd="sng" algn="ctr">
                      <a:solidFill>
                        <a:srgbClr val="501901"/>
                      </a:solidFill>
                      <a:prstDash val="solid"/>
                      <a:round/>
                      <a:headEnd type="none" w="med" len="med"/>
                      <a:tailEnd type="none" w="med" len="med"/>
                    </a:lnT>
                    <a:lnB w="12700" cap="flat" cmpd="sng" algn="ctr">
                      <a:solidFill>
                        <a:srgbClr val="501901"/>
                      </a:solidFill>
                      <a:prstDash val="solid"/>
                      <a:round/>
                      <a:headEnd type="none" w="med" len="med"/>
                      <a:tailEnd type="none" w="med" len="med"/>
                    </a:lnB>
                    <a:solidFill>
                      <a:srgbClr val="FFFFFF"/>
                    </a:solidFill>
                  </a:tcPr>
                </a:tc>
                <a:extLst>
                  <a:ext uri="{0D108BD9-81ED-4DB2-BD59-A6C34878D82A}">
                    <a16:rowId xmlns:a16="http://schemas.microsoft.com/office/drawing/2014/main" val="2370485386"/>
                  </a:ext>
                </a:extLst>
              </a:tr>
            </a:tbl>
          </a:graphicData>
        </a:graphic>
      </p:graphicFrame>
    </p:spTree>
    <p:extLst>
      <p:ext uri="{BB962C8B-B14F-4D97-AF65-F5344CB8AC3E}">
        <p14:creationId xmlns:p14="http://schemas.microsoft.com/office/powerpoint/2010/main" val="2905183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6" y="289957"/>
            <a:ext cx="11654187" cy="899537"/>
          </a:xfrm>
        </p:spPr>
        <p:txBody>
          <a:bodyPr/>
          <a:lstStyle/>
          <a:p>
            <a:r>
              <a:rPr lang="en-US" dirty="0"/>
              <a:t>CSP Models</a:t>
            </a:r>
          </a:p>
        </p:txBody>
      </p:sp>
      <p:grpSp>
        <p:nvGrpSpPr>
          <p:cNvPr id="49" name="Group 48"/>
          <p:cNvGrpSpPr/>
          <p:nvPr/>
        </p:nvGrpSpPr>
        <p:grpSpPr>
          <a:xfrm>
            <a:off x="6752043" y="1067135"/>
            <a:ext cx="5286715" cy="5668020"/>
            <a:chOff x="6752135" y="1189176"/>
            <a:chExt cx="5287465" cy="5668824"/>
          </a:xfrm>
        </p:grpSpPr>
        <p:sp>
          <p:nvSpPr>
            <p:cNvPr id="53" name="Rectangle 52"/>
            <p:cNvSpPr/>
            <p:nvPr/>
          </p:nvSpPr>
          <p:spPr bwMode="auto">
            <a:xfrm>
              <a:off x="6752135" y="1189176"/>
              <a:ext cx="5287465" cy="5668824"/>
            </a:xfrm>
            <a:prstGeom prst="rect">
              <a:avLst/>
            </a:prstGeom>
            <a:solidFill>
              <a:schemeClr val="accent2">
                <a:lumMod val="90000"/>
                <a:lumOff val="10000"/>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0" rIns="89630" bIns="0" numCol="1" spcCol="0" rtlCol="0" fromWordArt="0" anchor="ctr" anchorCtr="0" forceAA="0" compatLnSpc="1">
              <a:prstTxWarp prst="textNoShape">
                <a:avLst/>
              </a:prstTxWarp>
              <a:noAutofit/>
            </a:bodyPr>
            <a:lstStyle/>
            <a:p>
              <a:pPr defTabSz="913748" fontAlgn="base">
                <a:spcBef>
                  <a:spcPct val="0"/>
                </a:spcBef>
                <a:spcAft>
                  <a:spcPct val="0"/>
                </a:spcAft>
              </a:pPr>
              <a:endParaRPr lang="en-US" sz="2000" kern="0" spc="-50" dirty="0">
                <a:gradFill>
                  <a:gsLst>
                    <a:gs pos="0">
                      <a:srgbClr val="FFFFFF"/>
                    </a:gs>
                    <a:gs pos="100000">
                      <a:srgbClr val="FFFFFF"/>
                    </a:gs>
                  </a:gsLst>
                  <a:lin ang="5400000" scaled="0"/>
                </a:gradFill>
                <a:latin typeface="Segoe UI"/>
                <a:cs typeface="Segoe UI" panose="020B0502040204020203" pitchFamily="34" charset="0"/>
              </a:endParaRPr>
            </a:p>
          </p:txBody>
        </p:sp>
        <p:sp>
          <p:nvSpPr>
            <p:cNvPr id="54" name="Rectangle 53"/>
            <p:cNvSpPr/>
            <p:nvPr/>
          </p:nvSpPr>
          <p:spPr bwMode="auto">
            <a:xfrm>
              <a:off x="6966571" y="1644939"/>
              <a:ext cx="4847849" cy="4603259"/>
            </a:xfrm>
            <a:prstGeom prst="rect">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 name="Rectangle 27"/>
          <p:cNvSpPr/>
          <p:nvPr/>
        </p:nvSpPr>
        <p:spPr bwMode="auto">
          <a:xfrm>
            <a:off x="7114250" y="6115726"/>
            <a:ext cx="4741832" cy="5617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89630" bIns="0" numCol="1" spcCol="0" rtlCol="0" fromWordArt="0" anchor="ctr" anchorCtr="0" forceAA="0" compatLnSpc="1">
            <a:prstTxWarp prst="textNoShape">
              <a:avLst/>
            </a:prstTxWarp>
            <a:noAutofit/>
          </a:bodyPr>
          <a:lstStyle/>
          <a:p>
            <a:pPr algn="ctr" defTabSz="914225"/>
            <a:r>
              <a:rPr lang="en-US" u="sng" dirty="0">
                <a:solidFill>
                  <a:srgbClr val="FFFFFF"/>
                </a:solidFill>
                <a:latin typeface="Segoe UI"/>
              </a:rPr>
              <a:t>MicrosoftCSP.com</a:t>
            </a:r>
            <a:endParaRPr lang="en-US" dirty="0">
              <a:solidFill>
                <a:srgbClr val="FFFFFF"/>
              </a:solidFill>
              <a:latin typeface="Segoe UI"/>
            </a:endParaRPr>
          </a:p>
        </p:txBody>
      </p:sp>
      <p:grpSp>
        <p:nvGrpSpPr>
          <p:cNvPr id="48" name="Group 47"/>
          <p:cNvGrpSpPr/>
          <p:nvPr/>
        </p:nvGrpSpPr>
        <p:grpSpPr>
          <a:xfrm>
            <a:off x="270066" y="1518114"/>
            <a:ext cx="6738854" cy="2561158"/>
            <a:chOff x="269240" y="1517842"/>
            <a:chExt cx="6739810" cy="2561522"/>
          </a:xfrm>
        </p:grpSpPr>
        <p:sp>
          <p:nvSpPr>
            <p:cNvPr id="30" name="Rectangle 29"/>
            <p:cNvSpPr/>
            <p:nvPr/>
          </p:nvSpPr>
          <p:spPr bwMode="auto">
            <a:xfrm>
              <a:off x="269240" y="1517842"/>
              <a:ext cx="6482895" cy="44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284" tIns="0" rIns="89630" bIns="0" numCol="1" spcCol="0" rtlCol="0" fromWordArt="0" anchor="ctr" anchorCtr="0" forceAA="0" compatLnSpc="1">
              <a:prstTxWarp prst="textNoShape">
                <a:avLst/>
              </a:prstTxWarp>
              <a:noAutofit/>
            </a:bodyPr>
            <a:lstStyle/>
            <a:p>
              <a:pPr defTabSz="913748" fontAlgn="base">
                <a:spcBef>
                  <a:spcPct val="0"/>
                </a:spcBef>
                <a:spcAft>
                  <a:spcPct val="0"/>
                </a:spcAft>
              </a:pPr>
              <a:r>
                <a:rPr lang="en-US" sz="3200" kern="0" spc="-50" dirty="0">
                  <a:solidFill>
                    <a:srgbClr val="004B50">
                      <a:lumMod val="90000"/>
                      <a:lumOff val="10000"/>
                    </a:srgbClr>
                  </a:solidFill>
                  <a:latin typeface="Segoe UI Light"/>
                  <a:cs typeface="Segoe UI" panose="020B0502040204020203" pitchFamily="34" charset="0"/>
                </a:rPr>
                <a:t>1-Tier CSP (Direct)</a:t>
              </a:r>
            </a:p>
          </p:txBody>
        </p:sp>
        <p:sp>
          <p:nvSpPr>
            <p:cNvPr id="31" name="Rectangle 30"/>
            <p:cNvSpPr/>
            <p:nvPr/>
          </p:nvSpPr>
          <p:spPr bwMode="auto">
            <a:xfrm>
              <a:off x="269240" y="1972417"/>
              <a:ext cx="6739810" cy="2106947"/>
            </a:xfrm>
            <a:prstGeom prst="rect">
              <a:avLst/>
            </a:prstGeom>
            <a:noFill/>
          </p:spPr>
          <p:txBody>
            <a:bodyPr wrap="square" lIns="146284" tIns="89630" bIns="89630" anchor="t">
              <a:spAutoFit/>
            </a:bodyPr>
            <a:lstStyle/>
            <a:p>
              <a:pPr defTabSz="914049">
                <a:lnSpc>
                  <a:spcPct val="150000"/>
                </a:lnSpc>
                <a:spcAft>
                  <a:spcPts val="600"/>
                </a:spcAft>
              </a:pPr>
              <a:r>
                <a:rPr lang="en-US" kern="0" dirty="0">
                  <a:solidFill>
                    <a:srgbClr val="505050"/>
                  </a:solidFill>
                  <a:latin typeface="Segoe UI"/>
                  <a:cs typeface="Segoe UI" panose="020B0502040204020203" pitchFamily="34" charset="0"/>
                </a:rPr>
                <a:t>Partners self-select based on criteria and business opportunity </a:t>
              </a:r>
            </a:p>
            <a:p>
              <a:pPr defTabSz="914049">
                <a:lnSpc>
                  <a:spcPct val="150000"/>
                </a:lnSpc>
                <a:spcAft>
                  <a:spcPts val="600"/>
                </a:spcAft>
              </a:pPr>
              <a:r>
                <a:rPr lang="en-US" kern="0" dirty="0">
                  <a:solidFill>
                    <a:srgbClr val="505050"/>
                  </a:solidFill>
                  <a:latin typeface="Segoe UI"/>
                  <a:cs typeface="Segoe UI" panose="020B0502040204020203" pitchFamily="34" charset="0"/>
                </a:rPr>
                <a:t>Partners managed by Microsoft: PSE, Tele, Programmatic</a:t>
              </a:r>
            </a:p>
            <a:p>
              <a:pPr defTabSz="914049">
                <a:lnSpc>
                  <a:spcPct val="150000"/>
                </a:lnSpc>
                <a:spcAft>
                  <a:spcPts val="600"/>
                </a:spcAft>
              </a:pPr>
              <a:r>
                <a:rPr lang="en-US" kern="0" dirty="0">
                  <a:solidFill>
                    <a:srgbClr val="505050"/>
                  </a:solidFill>
                  <a:latin typeface="Segoe UI"/>
                  <a:cs typeface="Segoe UI" panose="020B0502040204020203" pitchFamily="34" charset="0"/>
                </a:rPr>
                <a:t>Drives net new customers via differentiated offers &amp; services</a:t>
              </a:r>
            </a:p>
            <a:p>
              <a:pPr defTabSz="914049">
                <a:lnSpc>
                  <a:spcPct val="150000"/>
                </a:lnSpc>
                <a:spcAft>
                  <a:spcPts val="600"/>
                </a:spcAft>
              </a:pPr>
              <a:r>
                <a:rPr lang="en-US" kern="0" dirty="0">
                  <a:solidFill>
                    <a:srgbClr val="505050"/>
                  </a:solidFill>
                  <a:latin typeface="Segoe UI"/>
                  <a:cs typeface="Segoe UI" panose="020B0502040204020203" pitchFamily="34" charset="0"/>
                </a:rPr>
                <a:t>2-Tier reseller option for partners that don't meet criteria</a:t>
              </a:r>
            </a:p>
          </p:txBody>
        </p:sp>
      </p:grpSp>
      <p:grpSp>
        <p:nvGrpSpPr>
          <p:cNvPr id="52" name="Group 51"/>
          <p:cNvGrpSpPr/>
          <p:nvPr/>
        </p:nvGrpSpPr>
        <p:grpSpPr>
          <a:xfrm>
            <a:off x="270068" y="4296737"/>
            <a:ext cx="6492718" cy="2256020"/>
            <a:chOff x="269240" y="4296860"/>
            <a:chExt cx="6493639" cy="2256340"/>
          </a:xfrm>
        </p:grpSpPr>
        <p:sp>
          <p:nvSpPr>
            <p:cNvPr id="29" name="Rectangle 28"/>
            <p:cNvSpPr/>
            <p:nvPr/>
          </p:nvSpPr>
          <p:spPr bwMode="auto">
            <a:xfrm>
              <a:off x="269240" y="4296860"/>
              <a:ext cx="6493639" cy="44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284" tIns="0" rIns="89630" bIns="0" numCol="1" spcCol="0" rtlCol="0" fromWordArt="0" anchor="ctr" anchorCtr="0" forceAA="0" compatLnSpc="1">
              <a:prstTxWarp prst="textNoShape">
                <a:avLst/>
              </a:prstTxWarp>
              <a:noAutofit/>
            </a:bodyPr>
            <a:lstStyle/>
            <a:p>
              <a:pPr defTabSz="913748" fontAlgn="base">
                <a:spcBef>
                  <a:spcPct val="0"/>
                </a:spcBef>
                <a:spcAft>
                  <a:spcPct val="0"/>
                </a:spcAft>
              </a:pPr>
              <a:r>
                <a:rPr lang="en-US" sz="3200" kern="0" spc="-50" dirty="0">
                  <a:solidFill>
                    <a:srgbClr val="004B50">
                      <a:lumMod val="90000"/>
                      <a:lumOff val="10000"/>
                    </a:srgbClr>
                  </a:solidFill>
                  <a:latin typeface="Segoe UI Light"/>
                  <a:cs typeface="Segoe UI" panose="020B0502040204020203" pitchFamily="34" charset="0"/>
                </a:rPr>
                <a:t>2-Tier CSP Distributor (Indirect)</a:t>
              </a:r>
            </a:p>
          </p:txBody>
        </p:sp>
        <p:sp>
          <p:nvSpPr>
            <p:cNvPr id="32" name="Rectangle 31"/>
            <p:cNvSpPr/>
            <p:nvPr/>
          </p:nvSpPr>
          <p:spPr bwMode="auto">
            <a:xfrm>
              <a:off x="269240" y="4745072"/>
              <a:ext cx="6493639" cy="1808128"/>
            </a:xfrm>
            <a:prstGeom prst="rect">
              <a:avLst/>
            </a:prstGeom>
            <a:noFill/>
          </p:spPr>
          <p:txBody>
            <a:bodyPr wrap="square" lIns="146284" tIns="89630" bIns="89630" anchor="t">
              <a:noAutofit/>
            </a:bodyPr>
            <a:lstStyle/>
            <a:p>
              <a:pPr defTabSz="914049">
                <a:lnSpc>
                  <a:spcPct val="150000"/>
                </a:lnSpc>
                <a:spcAft>
                  <a:spcPts val="600"/>
                </a:spcAft>
              </a:pPr>
              <a:r>
                <a:rPr lang="en-US" kern="0" dirty="0">
                  <a:solidFill>
                    <a:srgbClr val="505050"/>
                  </a:solidFill>
                  <a:latin typeface="Segoe UI"/>
                  <a:cs typeface="Segoe UI" panose="020B0502040204020203" pitchFamily="34" charset="0"/>
                </a:rPr>
                <a:t>Selective recruitment; stringent criteria assessment</a:t>
              </a:r>
            </a:p>
            <a:p>
              <a:pPr defTabSz="914049">
                <a:lnSpc>
                  <a:spcPct val="150000"/>
                </a:lnSpc>
                <a:spcAft>
                  <a:spcPts val="600"/>
                </a:spcAft>
              </a:pPr>
              <a:r>
                <a:rPr lang="en-US" kern="0" dirty="0">
                  <a:solidFill>
                    <a:srgbClr val="505050"/>
                  </a:solidFill>
                  <a:latin typeface="Segoe UI"/>
                  <a:cs typeface="Segoe UI" panose="020B0502040204020203" pitchFamily="34" charset="0"/>
                </a:rPr>
                <a:t>Partners fill scalability, capacity and capability opportunity</a:t>
              </a:r>
            </a:p>
            <a:p>
              <a:pPr defTabSz="914049">
                <a:lnSpc>
                  <a:spcPct val="150000"/>
                </a:lnSpc>
                <a:spcAft>
                  <a:spcPts val="600"/>
                </a:spcAft>
              </a:pPr>
              <a:r>
                <a:rPr lang="en-US" kern="0" dirty="0">
                  <a:solidFill>
                    <a:srgbClr val="505050"/>
                  </a:solidFill>
                  <a:latin typeface="Segoe UI"/>
                  <a:cs typeface="Segoe UI" panose="020B0502040204020203" pitchFamily="34" charset="0"/>
                </a:rPr>
                <a:t>Drives net new customers via differentiated offers &amp; services</a:t>
              </a:r>
            </a:p>
            <a:p>
              <a:pPr defTabSz="914049">
                <a:lnSpc>
                  <a:spcPct val="150000"/>
                </a:lnSpc>
                <a:spcAft>
                  <a:spcPts val="600"/>
                </a:spcAft>
              </a:pPr>
              <a:r>
                <a:rPr lang="en-US" kern="0" dirty="0">
                  <a:solidFill>
                    <a:srgbClr val="505050"/>
                  </a:solidFill>
                  <a:latin typeface="Segoe UI"/>
                  <a:cs typeface="Segoe UI" panose="020B0502040204020203" pitchFamily="34" charset="0"/>
                </a:rPr>
                <a:t>Indirect sales via reseller partners</a:t>
              </a:r>
            </a:p>
          </p:txBody>
        </p:sp>
      </p:grpSp>
      <p:grpSp>
        <p:nvGrpSpPr>
          <p:cNvPr id="51" name="Group 50"/>
          <p:cNvGrpSpPr/>
          <p:nvPr/>
        </p:nvGrpSpPr>
        <p:grpSpPr>
          <a:xfrm>
            <a:off x="9485166" y="1679777"/>
            <a:ext cx="2223981" cy="4852447"/>
            <a:chOff x="9485647" y="1679529"/>
            <a:chExt cx="2224296" cy="4853134"/>
          </a:xfrm>
        </p:grpSpPr>
        <p:sp>
          <p:nvSpPr>
            <p:cNvPr id="44" name="TextBox 73"/>
            <p:cNvSpPr txBox="1"/>
            <p:nvPr/>
          </p:nvSpPr>
          <p:spPr>
            <a:xfrm>
              <a:off x="9485647" y="6380292"/>
              <a:ext cx="45719" cy="152371"/>
            </a:xfrm>
            <a:prstGeom prst="rect">
              <a:avLst/>
            </a:prstGeom>
            <a:noFill/>
          </p:spPr>
          <p:txBody>
            <a:bodyPr wrap="square" lIns="0" tIns="0" rIns="0" bIns="0" rtlCol="0" anchor="ctr" anchorCtr="0">
              <a:spAutoFit/>
            </a:bodyPr>
            <a:lstStyle/>
            <a:p>
              <a:pPr defTabSz="914192">
                <a:lnSpc>
                  <a:spcPct val="90000"/>
                </a:lnSpc>
              </a:pPr>
              <a:endParaRPr lang="en-US" sz="1100" dirty="0">
                <a:solidFill>
                  <a:srgbClr val="505050"/>
                </a:solidFill>
                <a:latin typeface="Segoe UI"/>
                <a:cs typeface="Segoe UI" panose="020B0502040204020203" pitchFamily="34" charset="0"/>
              </a:endParaRPr>
            </a:p>
          </p:txBody>
        </p:sp>
        <p:sp>
          <p:nvSpPr>
            <p:cNvPr id="19" name="TextBox 65"/>
            <p:cNvSpPr txBox="1"/>
            <p:nvPr/>
          </p:nvSpPr>
          <p:spPr>
            <a:xfrm>
              <a:off x="9515383" y="1965602"/>
              <a:ext cx="2194560" cy="822960"/>
            </a:xfrm>
            <a:prstGeom prst="rect">
              <a:avLst/>
            </a:prstGeom>
            <a:solidFill>
              <a:schemeClr val="tx1">
                <a:lumMod val="50000"/>
              </a:schemeClr>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Microsoft</a:t>
              </a:r>
            </a:p>
          </p:txBody>
        </p:sp>
        <p:sp>
          <p:nvSpPr>
            <p:cNvPr id="21" name="TextBox 67"/>
            <p:cNvSpPr txBox="1"/>
            <p:nvPr/>
          </p:nvSpPr>
          <p:spPr>
            <a:xfrm>
              <a:off x="9515383" y="5182396"/>
              <a:ext cx="2194560" cy="822960"/>
            </a:xfrm>
            <a:prstGeom prst="rect">
              <a:avLst/>
            </a:prstGeom>
            <a:solidFill>
              <a:schemeClr val="accent3">
                <a:lumMod val="50000"/>
              </a:schemeClr>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Customer</a:t>
              </a:r>
            </a:p>
          </p:txBody>
        </p:sp>
        <p:sp>
          <p:nvSpPr>
            <p:cNvPr id="23" name="TextBox 72"/>
            <p:cNvSpPr txBox="1"/>
            <p:nvPr/>
          </p:nvSpPr>
          <p:spPr>
            <a:xfrm>
              <a:off x="9515383" y="3067935"/>
              <a:ext cx="2194560" cy="822960"/>
            </a:xfrm>
            <a:prstGeom prst="rect">
              <a:avLst/>
            </a:prstGeom>
            <a:solidFill>
              <a:srgbClr val="26416A"/>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2T CSP</a:t>
              </a:r>
            </a:p>
            <a:p>
              <a:pPr algn="ctr" defTabSz="914192"/>
              <a:r>
                <a:rPr lang="en-US" dirty="0">
                  <a:solidFill>
                    <a:srgbClr val="FFFFFF"/>
                  </a:solidFill>
                  <a:latin typeface="Segoe UI"/>
                  <a:cs typeface="Segoe UI" panose="020B0502040204020203" pitchFamily="34" charset="0"/>
                </a:rPr>
                <a:t>Distributor</a:t>
              </a:r>
            </a:p>
          </p:txBody>
        </p:sp>
        <p:sp>
          <p:nvSpPr>
            <p:cNvPr id="47" name="TextBox 9"/>
            <p:cNvSpPr txBox="1"/>
            <p:nvPr/>
          </p:nvSpPr>
          <p:spPr>
            <a:xfrm>
              <a:off x="9882141" y="1679529"/>
              <a:ext cx="1302346" cy="246256"/>
            </a:xfrm>
            <a:prstGeom prst="rect">
              <a:avLst/>
            </a:prstGeom>
            <a:noFill/>
          </p:spPr>
          <p:txBody>
            <a:bodyPr wrap="square" lIns="0" tIns="0" rIns="0" bIns="0" rtlCol="0" anchor="ctr">
              <a:spAutoFit/>
            </a:bodyPr>
            <a:lstStyle/>
            <a:p>
              <a:pPr algn="ctr" defTabSz="914192"/>
              <a:r>
                <a:rPr lang="pt-BR" sz="1600" b="1" dirty="0">
                  <a:solidFill>
                    <a:srgbClr val="FFFFFF"/>
                  </a:solidFill>
                  <a:latin typeface="Segoe UI"/>
                  <a:cs typeface="Segoe UI" panose="020B0502040204020203" pitchFamily="34" charset="0"/>
                </a:rPr>
                <a:t>2-Tier</a:t>
              </a:r>
              <a:endParaRPr lang="en-US" sz="1600" b="1" dirty="0">
                <a:solidFill>
                  <a:srgbClr val="FFFFFF"/>
                </a:solidFill>
                <a:latin typeface="Segoe UI"/>
                <a:cs typeface="Segoe UI" panose="020B0502040204020203" pitchFamily="34" charset="0"/>
              </a:endParaRPr>
            </a:p>
          </p:txBody>
        </p:sp>
        <p:sp>
          <p:nvSpPr>
            <p:cNvPr id="20" name="TextBox 66"/>
            <p:cNvSpPr txBox="1"/>
            <p:nvPr/>
          </p:nvSpPr>
          <p:spPr>
            <a:xfrm>
              <a:off x="9515383" y="4053840"/>
              <a:ext cx="2194560" cy="822960"/>
            </a:xfrm>
            <a:prstGeom prst="rect">
              <a:avLst/>
            </a:prstGeom>
            <a:solidFill>
              <a:srgbClr val="26416A"/>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2T Reseller</a:t>
              </a:r>
            </a:p>
          </p:txBody>
        </p:sp>
        <p:cxnSp>
          <p:nvCxnSpPr>
            <p:cNvPr id="40" name="Straight Arrow Connector 39"/>
            <p:cNvCxnSpPr>
              <a:endCxn id="23" idx="0"/>
            </p:cNvCxnSpPr>
            <p:nvPr/>
          </p:nvCxnSpPr>
          <p:spPr>
            <a:xfrm>
              <a:off x="10612663" y="2780233"/>
              <a:ext cx="0" cy="2877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0" idx="0"/>
            </p:cNvCxnSpPr>
            <p:nvPr/>
          </p:nvCxnSpPr>
          <p:spPr>
            <a:xfrm>
              <a:off x="10609878" y="3890595"/>
              <a:ext cx="2785" cy="16324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0" idx="2"/>
            </p:cNvCxnSpPr>
            <p:nvPr/>
          </p:nvCxnSpPr>
          <p:spPr>
            <a:xfrm flipH="1">
              <a:off x="10609878" y="4876800"/>
              <a:ext cx="2785" cy="30480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7146649" y="1681845"/>
            <a:ext cx="2194249" cy="4337587"/>
            <a:chOff x="7146798" y="1681598"/>
            <a:chExt cx="2194560" cy="4338202"/>
          </a:xfrm>
        </p:grpSpPr>
        <p:sp>
          <p:nvSpPr>
            <p:cNvPr id="24" name="TextBox 73"/>
            <p:cNvSpPr txBox="1"/>
            <p:nvPr/>
          </p:nvSpPr>
          <p:spPr>
            <a:xfrm>
              <a:off x="7146798" y="1971405"/>
              <a:ext cx="2194560" cy="822960"/>
            </a:xfrm>
            <a:prstGeom prst="rect">
              <a:avLst/>
            </a:prstGeom>
            <a:solidFill>
              <a:schemeClr val="tx1">
                <a:lumMod val="50000"/>
              </a:schemeClr>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Microsoft</a:t>
              </a:r>
            </a:p>
          </p:txBody>
        </p:sp>
        <p:sp>
          <p:nvSpPr>
            <p:cNvPr id="26" name="TextBox 75"/>
            <p:cNvSpPr txBox="1"/>
            <p:nvPr/>
          </p:nvSpPr>
          <p:spPr>
            <a:xfrm>
              <a:off x="7146798" y="5196840"/>
              <a:ext cx="2194560" cy="822960"/>
            </a:xfrm>
            <a:prstGeom prst="rect">
              <a:avLst/>
            </a:prstGeom>
            <a:solidFill>
              <a:schemeClr val="accent3">
                <a:lumMod val="50000"/>
              </a:schemeClr>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Customer</a:t>
              </a:r>
            </a:p>
          </p:txBody>
        </p:sp>
        <p:sp>
          <p:nvSpPr>
            <p:cNvPr id="46" name="TextBox 8"/>
            <p:cNvSpPr txBox="1"/>
            <p:nvPr/>
          </p:nvSpPr>
          <p:spPr>
            <a:xfrm>
              <a:off x="7657613" y="1681598"/>
              <a:ext cx="1302346" cy="246256"/>
            </a:xfrm>
            <a:prstGeom prst="rect">
              <a:avLst/>
            </a:prstGeom>
            <a:noFill/>
          </p:spPr>
          <p:txBody>
            <a:bodyPr wrap="square" lIns="0" tIns="0" rIns="0" bIns="0" rtlCol="0" anchor="ctr">
              <a:spAutoFit/>
            </a:bodyPr>
            <a:lstStyle/>
            <a:p>
              <a:pPr algn="ctr" defTabSz="914192"/>
              <a:r>
                <a:rPr lang="pt-BR" sz="1600" b="1" dirty="0">
                  <a:solidFill>
                    <a:srgbClr val="FFFFFF"/>
                  </a:solidFill>
                  <a:latin typeface="Segoe UI"/>
                  <a:cs typeface="Segoe UI" panose="020B0502040204020203" pitchFamily="34" charset="0"/>
                </a:rPr>
                <a:t>1-Tier</a:t>
              </a:r>
              <a:endParaRPr lang="en-US" sz="1600" b="1" dirty="0">
                <a:solidFill>
                  <a:srgbClr val="FFFFFF"/>
                </a:solidFill>
                <a:latin typeface="Segoe UI"/>
                <a:cs typeface="Segoe UI" panose="020B0502040204020203" pitchFamily="34" charset="0"/>
              </a:endParaRPr>
            </a:p>
          </p:txBody>
        </p:sp>
        <p:sp>
          <p:nvSpPr>
            <p:cNvPr id="25" name="TextBox 74"/>
            <p:cNvSpPr txBox="1"/>
            <p:nvPr/>
          </p:nvSpPr>
          <p:spPr>
            <a:xfrm>
              <a:off x="7146798" y="3067935"/>
              <a:ext cx="2194560" cy="822960"/>
            </a:xfrm>
            <a:prstGeom prst="rect">
              <a:avLst/>
            </a:prstGeom>
            <a:solidFill>
              <a:srgbClr val="26416A"/>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1T CSP</a:t>
              </a:r>
            </a:p>
          </p:txBody>
        </p:sp>
        <p:cxnSp>
          <p:nvCxnSpPr>
            <p:cNvPr id="16" name="Straight Arrow Connector 15"/>
            <p:cNvCxnSpPr>
              <a:stCxn id="24" idx="2"/>
            </p:cNvCxnSpPr>
            <p:nvPr/>
          </p:nvCxnSpPr>
          <p:spPr>
            <a:xfrm>
              <a:off x="8244078" y="2794365"/>
              <a:ext cx="0" cy="26776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26" idx="0"/>
            </p:cNvCxnSpPr>
            <p:nvPr/>
          </p:nvCxnSpPr>
          <p:spPr>
            <a:xfrm>
              <a:off x="8237535" y="3864546"/>
              <a:ext cx="6543" cy="133229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9772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ular Callout 32"/>
          <p:cNvSpPr/>
          <p:nvPr/>
        </p:nvSpPr>
        <p:spPr bwMode="auto">
          <a:xfrm>
            <a:off x="7365935" y="4377048"/>
            <a:ext cx="4033912" cy="1382483"/>
          </a:xfrm>
          <a:prstGeom prst="wedgeRectCallout">
            <a:avLst>
              <a:gd name="adj1" fmla="val -74935"/>
              <a:gd name="adj2" fmla="val -40264"/>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Microsoft has limited visibility into these Partners</a:t>
            </a:r>
          </a:p>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Not given provisioning capabilities</a:t>
            </a:r>
          </a:p>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No API access</a:t>
            </a:r>
          </a:p>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Must manually request delegated admin privileges from the customer</a:t>
            </a:r>
          </a:p>
        </p:txBody>
      </p:sp>
      <p:sp>
        <p:nvSpPr>
          <p:cNvPr id="3" name="Rectangular Callout 2"/>
          <p:cNvSpPr/>
          <p:nvPr/>
        </p:nvSpPr>
        <p:spPr bwMode="auto">
          <a:xfrm>
            <a:off x="493345" y="1924635"/>
            <a:ext cx="3584001" cy="1803174"/>
          </a:xfrm>
          <a:prstGeom prst="wedgeRectCallout">
            <a:avLst>
              <a:gd name="adj1" fmla="val 80357"/>
              <a:gd name="adj2" fmla="val 2565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The “authorized CSP Partner”</a:t>
            </a:r>
          </a:p>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Provisioning capabilities</a:t>
            </a:r>
          </a:p>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Partner Center &amp; API access</a:t>
            </a:r>
          </a:p>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Receives monthly invoice from Microsoft</a:t>
            </a:r>
          </a:p>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Can enter “Reseller of Record” MPN ID on a subscription</a:t>
            </a:r>
          </a:p>
          <a:p>
            <a:pPr marL="171185" indent="-171185" defTabSz="914102" fontAlgn="base">
              <a:lnSpc>
                <a:spcPct val="90000"/>
              </a:lnSpc>
              <a:spcBef>
                <a:spcPct val="0"/>
              </a:spcBef>
              <a:spcAft>
                <a:spcPct val="0"/>
              </a:spcAft>
              <a:buFont typeface="Arial" panose="020B0604020202020204" pitchFamily="34" charset="0"/>
              <a:buChar char="•"/>
            </a:pPr>
            <a:r>
              <a:rPr lang="en-US" sz="1372" dirty="0">
                <a:solidFill>
                  <a:srgbClr val="505050"/>
                </a:solidFill>
                <a:latin typeface="Segoe UI"/>
                <a:ea typeface="Segoe UI" pitchFamily="34" charset="0"/>
                <a:cs typeface="Segoe UI" pitchFamily="34" charset="0"/>
              </a:rPr>
              <a:t>Ensures end-customer is supported</a:t>
            </a:r>
          </a:p>
        </p:txBody>
      </p:sp>
      <p:sp>
        <p:nvSpPr>
          <p:cNvPr id="2" name="Title 1"/>
          <p:cNvSpPr>
            <a:spLocks noGrp="1"/>
          </p:cNvSpPr>
          <p:nvPr>
            <p:ph type="title"/>
          </p:nvPr>
        </p:nvSpPr>
        <p:spPr>
          <a:xfrm>
            <a:off x="270066" y="289957"/>
            <a:ext cx="11654187" cy="899537"/>
          </a:xfrm>
        </p:spPr>
        <p:txBody>
          <a:bodyPr/>
          <a:lstStyle/>
          <a:p>
            <a:r>
              <a:rPr lang="en-US" dirty="0"/>
              <a:t>2T Reseller capabilities</a:t>
            </a:r>
          </a:p>
        </p:txBody>
      </p:sp>
      <p:sp>
        <p:nvSpPr>
          <p:cNvPr id="28" name="Rectangle 27"/>
          <p:cNvSpPr/>
          <p:nvPr/>
        </p:nvSpPr>
        <p:spPr bwMode="auto">
          <a:xfrm>
            <a:off x="7114250" y="6115726"/>
            <a:ext cx="4741832" cy="5617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89630" bIns="0" numCol="1" spcCol="0" rtlCol="0" fromWordArt="0" anchor="ctr" anchorCtr="0" forceAA="0" compatLnSpc="1">
            <a:prstTxWarp prst="textNoShape">
              <a:avLst/>
            </a:prstTxWarp>
            <a:noAutofit/>
          </a:bodyPr>
          <a:lstStyle/>
          <a:p>
            <a:pPr algn="ctr" defTabSz="914225"/>
            <a:r>
              <a:rPr lang="en-US" u="sng" dirty="0">
                <a:solidFill>
                  <a:srgbClr val="FFFFFF"/>
                </a:solidFill>
                <a:latin typeface="Segoe UI"/>
              </a:rPr>
              <a:t>MicrosoftCSP.com</a:t>
            </a:r>
            <a:endParaRPr lang="en-US" dirty="0">
              <a:solidFill>
                <a:srgbClr val="FFFFFF"/>
              </a:solidFill>
              <a:latin typeface="Segoe UI"/>
            </a:endParaRPr>
          </a:p>
        </p:txBody>
      </p:sp>
      <p:grpSp>
        <p:nvGrpSpPr>
          <p:cNvPr id="51" name="Group 50"/>
          <p:cNvGrpSpPr/>
          <p:nvPr/>
        </p:nvGrpSpPr>
        <p:grpSpPr>
          <a:xfrm>
            <a:off x="4596176" y="1638602"/>
            <a:ext cx="2223981" cy="4852447"/>
            <a:chOff x="9485647" y="1679529"/>
            <a:chExt cx="2224296" cy="4853134"/>
          </a:xfrm>
        </p:grpSpPr>
        <p:sp>
          <p:nvSpPr>
            <p:cNvPr id="44" name="TextBox 73"/>
            <p:cNvSpPr txBox="1"/>
            <p:nvPr/>
          </p:nvSpPr>
          <p:spPr>
            <a:xfrm>
              <a:off x="9485647" y="6380292"/>
              <a:ext cx="45719" cy="152371"/>
            </a:xfrm>
            <a:prstGeom prst="rect">
              <a:avLst/>
            </a:prstGeom>
            <a:noFill/>
          </p:spPr>
          <p:txBody>
            <a:bodyPr wrap="square" lIns="0" tIns="0" rIns="0" bIns="0" rtlCol="0" anchor="ctr" anchorCtr="0">
              <a:spAutoFit/>
            </a:bodyPr>
            <a:lstStyle/>
            <a:p>
              <a:pPr defTabSz="914192">
                <a:lnSpc>
                  <a:spcPct val="90000"/>
                </a:lnSpc>
              </a:pPr>
              <a:endParaRPr lang="en-US" sz="1100" dirty="0">
                <a:solidFill>
                  <a:srgbClr val="505050"/>
                </a:solidFill>
                <a:latin typeface="Segoe UI"/>
                <a:cs typeface="Segoe UI" panose="020B0502040204020203" pitchFamily="34" charset="0"/>
              </a:endParaRPr>
            </a:p>
          </p:txBody>
        </p:sp>
        <p:sp>
          <p:nvSpPr>
            <p:cNvPr id="19" name="TextBox 65"/>
            <p:cNvSpPr txBox="1"/>
            <p:nvPr/>
          </p:nvSpPr>
          <p:spPr>
            <a:xfrm>
              <a:off x="9515383" y="1965602"/>
              <a:ext cx="2194560" cy="822960"/>
            </a:xfrm>
            <a:prstGeom prst="rect">
              <a:avLst/>
            </a:prstGeom>
            <a:solidFill>
              <a:schemeClr val="tx1">
                <a:lumMod val="50000"/>
              </a:schemeClr>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Microsoft</a:t>
              </a:r>
            </a:p>
          </p:txBody>
        </p:sp>
        <p:sp>
          <p:nvSpPr>
            <p:cNvPr id="21" name="TextBox 67"/>
            <p:cNvSpPr txBox="1"/>
            <p:nvPr/>
          </p:nvSpPr>
          <p:spPr>
            <a:xfrm>
              <a:off x="9515383" y="5182396"/>
              <a:ext cx="2194560" cy="822960"/>
            </a:xfrm>
            <a:prstGeom prst="rect">
              <a:avLst/>
            </a:prstGeom>
            <a:solidFill>
              <a:schemeClr val="accent3">
                <a:lumMod val="50000"/>
              </a:schemeClr>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Customer</a:t>
              </a:r>
            </a:p>
          </p:txBody>
        </p:sp>
        <p:sp>
          <p:nvSpPr>
            <p:cNvPr id="23" name="TextBox 72"/>
            <p:cNvSpPr txBox="1"/>
            <p:nvPr/>
          </p:nvSpPr>
          <p:spPr>
            <a:xfrm>
              <a:off x="9515383" y="3067935"/>
              <a:ext cx="2194560" cy="822960"/>
            </a:xfrm>
            <a:prstGeom prst="rect">
              <a:avLst/>
            </a:prstGeom>
            <a:solidFill>
              <a:srgbClr val="26416A"/>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2T CSP</a:t>
              </a:r>
            </a:p>
            <a:p>
              <a:pPr algn="ctr" defTabSz="914192"/>
              <a:r>
                <a:rPr lang="en-US" dirty="0">
                  <a:solidFill>
                    <a:srgbClr val="FFFFFF"/>
                  </a:solidFill>
                  <a:latin typeface="Segoe UI"/>
                  <a:cs typeface="Segoe UI" panose="020B0502040204020203" pitchFamily="34" charset="0"/>
                </a:rPr>
                <a:t>Distributor</a:t>
              </a:r>
            </a:p>
          </p:txBody>
        </p:sp>
        <p:sp>
          <p:nvSpPr>
            <p:cNvPr id="47" name="TextBox 9"/>
            <p:cNvSpPr txBox="1"/>
            <p:nvPr/>
          </p:nvSpPr>
          <p:spPr>
            <a:xfrm>
              <a:off x="9882141" y="1679529"/>
              <a:ext cx="1302346" cy="246256"/>
            </a:xfrm>
            <a:prstGeom prst="rect">
              <a:avLst/>
            </a:prstGeom>
            <a:noFill/>
          </p:spPr>
          <p:txBody>
            <a:bodyPr wrap="square" lIns="0" tIns="0" rIns="0" bIns="0" rtlCol="0" anchor="ctr">
              <a:spAutoFit/>
            </a:bodyPr>
            <a:lstStyle/>
            <a:p>
              <a:pPr algn="ctr" defTabSz="914192"/>
              <a:r>
                <a:rPr lang="pt-BR" sz="1600" b="1" dirty="0">
                  <a:solidFill>
                    <a:srgbClr val="FFFFFF"/>
                  </a:solidFill>
                  <a:latin typeface="Segoe UI"/>
                  <a:cs typeface="Segoe UI" panose="020B0502040204020203" pitchFamily="34" charset="0"/>
                </a:rPr>
                <a:t>2-Tier</a:t>
              </a:r>
              <a:endParaRPr lang="en-US" sz="1600" b="1" dirty="0">
                <a:solidFill>
                  <a:srgbClr val="FFFFFF"/>
                </a:solidFill>
                <a:latin typeface="Segoe UI"/>
                <a:cs typeface="Segoe UI" panose="020B0502040204020203" pitchFamily="34" charset="0"/>
              </a:endParaRPr>
            </a:p>
          </p:txBody>
        </p:sp>
        <p:sp>
          <p:nvSpPr>
            <p:cNvPr id="20" name="TextBox 66"/>
            <p:cNvSpPr txBox="1"/>
            <p:nvPr/>
          </p:nvSpPr>
          <p:spPr>
            <a:xfrm>
              <a:off x="9515383" y="4053840"/>
              <a:ext cx="2194560" cy="822960"/>
            </a:xfrm>
            <a:prstGeom prst="rect">
              <a:avLst/>
            </a:prstGeom>
            <a:solidFill>
              <a:srgbClr val="26416A"/>
            </a:solidFill>
            <a:ln>
              <a:noFill/>
            </a:ln>
          </p:spPr>
          <p:txBody>
            <a:bodyPr wrap="square" rtlCol="0" anchor="ctr">
              <a:noAutofit/>
            </a:bodyPr>
            <a:lstStyle/>
            <a:p>
              <a:pPr algn="ctr" defTabSz="914192"/>
              <a:r>
                <a:rPr lang="en-US" dirty="0">
                  <a:solidFill>
                    <a:srgbClr val="FFFFFF"/>
                  </a:solidFill>
                  <a:latin typeface="Segoe UI"/>
                  <a:cs typeface="Segoe UI" panose="020B0502040204020203" pitchFamily="34" charset="0"/>
                </a:rPr>
                <a:t>2T Reseller</a:t>
              </a:r>
            </a:p>
          </p:txBody>
        </p:sp>
        <p:cxnSp>
          <p:nvCxnSpPr>
            <p:cNvPr id="40" name="Straight Arrow Connector 39"/>
            <p:cNvCxnSpPr>
              <a:endCxn id="23" idx="0"/>
            </p:cNvCxnSpPr>
            <p:nvPr/>
          </p:nvCxnSpPr>
          <p:spPr>
            <a:xfrm>
              <a:off x="10612663" y="2780233"/>
              <a:ext cx="0" cy="2877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0" idx="0"/>
            </p:cNvCxnSpPr>
            <p:nvPr/>
          </p:nvCxnSpPr>
          <p:spPr>
            <a:xfrm>
              <a:off x="10609878" y="3890595"/>
              <a:ext cx="2785" cy="16324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0" idx="2"/>
            </p:cNvCxnSpPr>
            <p:nvPr/>
          </p:nvCxnSpPr>
          <p:spPr>
            <a:xfrm flipH="1">
              <a:off x="10609878" y="4876800"/>
              <a:ext cx="2785" cy="30480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220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1674"/>
            <a:ext cx="10515600" cy="1325563"/>
          </a:xfrm>
        </p:spPr>
        <p:txBody>
          <a:bodyPr/>
          <a:lstStyle/>
          <a:p>
            <a:pPr algn="ctr"/>
            <a:r>
              <a:rPr lang="en-US" b="1" dirty="0">
                <a:latin typeface="Segoe UI Light" panose="020B0502040204020203" pitchFamily="34" charset="0"/>
                <a:cs typeface="Segoe UI Light" panose="020B0502040204020203" pitchFamily="34" charset="0"/>
              </a:rPr>
              <a:t>CSP AOBO by Direct Partners (1-tier)</a:t>
            </a:r>
          </a:p>
        </p:txBody>
      </p:sp>
      <p:sp>
        <p:nvSpPr>
          <p:cNvPr id="4" name="Slide Number Placeholder 3">
            <a:extLst>
              <a:ext uri="{FF2B5EF4-FFF2-40B4-BE49-F238E27FC236}">
                <a16:creationId xmlns:a16="http://schemas.microsoft.com/office/drawing/2014/main" id="{2BB33197-5B5D-4F76-9853-35AF253E96CD}"/>
              </a:ext>
            </a:extLst>
          </p:cNvPr>
          <p:cNvSpPr>
            <a:spLocks noGrp="1"/>
          </p:cNvSpPr>
          <p:nvPr>
            <p:ph type="sldNum" sz="quarter" idx="12"/>
          </p:nvPr>
        </p:nvSpPr>
        <p:spPr/>
        <p:txBody>
          <a:bodyPr/>
          <a:lstStyle/>
          <a:p>
            <a:fld id="{C53D275A-99A2-46A4-ACE6-231CF820144C}" type="slidenum">
              <a:rPr lang="en-US" smtClean="0"/>
              <a:t>8</a:t>
            </a:fld>
            <a:endParaRPr lang="en-US"/>
          </a:p>
        </p:txBody>
      </p:sp>
    </p:spTree>
    <p:extLst>
      <p:ext uri="{BB962C8B-B14F-4D97-AF65-F5344CB8AC3E}">
        <p14:creationId xmlns:p14="http://schemas.microsoft.com/office/powerpoint/2010/main" val="140094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Isosceles Triangle 58"/>
          <p:cNvSpPr/>
          <p:nvPr/>
        </p:nvSpPr>
        <p:spPr>
          <a:xfrm>
            <a:off x="4709234" y="1093825"/>
            <a:ext cx="2502327" cy="4107912"/>
          </a:xfrm>
          <a:prstGeom prst="triangle">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1" name="Rounded Rectangle 60"/>
          <p:cNvSpPr/>
          <p:nvPr/>
        </p:nvSpPr>
        <p:spPr>
          <a:xfrm>
            <a:off x="6276049" y="2949681"/>
            <a:ext cx="1886763" cy="301752"/>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300" dirty="0">
                <a:latin typeface="Segoe UI Light" panose="020B0502040204020203" pitchFamily="34" charset="0"/>
                <a:cs typeface="Segoe UI Light" panose="020B0502040204020203" pitchFamily="34" charset="0"/>
              </a:rPr>
              <a:t>Role | Tenant Admin</a:t>
            </a:r>
          </a:p>
        </p:txBody>
      </p:sp>
      <p:sp>
        <p:nvSpPr>
          <p:cNvPr id="138" name="TextBox 137"/>
          <p:cNvSpPr txBox="1"/>
          <p:nvPr/>
        </p:nvSpPr>
        <p:spPr>
          <a:xfrm>
            <a:off x="4530413" y="5201737"/>
            <a:ext cx="2859967" cy="323165"/>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Azure AD Tenant for Customer</a:t>
            </a:r>
          </a:p>
        </p:txBody>
      </p:sp>
      <p:sp>
        <p:nvSpPr>
          <p:cNvPr id="157" name="Rounded Rectangle 156"/>
          <p:cNvSpPr/>
          <p:nvPr/>
        </p:nvSpPr>
        <p:spPr>
          <a:xfrm>
            <a:off x="1238598" y="6009668"/>
            <a:ext cx="9443596" cy="4725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1439785" y="5866552"/>
            <a:ext cx="785793" cy="286232"/>
          </a:xfrm>
          <a:prstGeom prst="rect">
            <a:avLst/>
          </a:prstGeom>
          <a:solidFill>
            <a:schemeClr val="bg1"/>
          </a:solidFill>
        </p:spPr>
        <p:txBody>
          <a:bodyPr wrap="none" lIns="91440" tIns="27432" rIns="91440" bIns="27432" rtlCol="0">
            <a:spAutoFit/>
          </a:bodyPr>
          <a:lstStyle/>
          <a:p>
            <a:r>
              <a:rPr lang="en-US" sz="1500" b="1" dirty="0">
                <a:solidFill>
                  <a:schemeClr val="tx1">
                    <a:lumMod val="50000"/>
                    <a:lumOff val="50000"/>
                  </a:schemeClr>
                </a:solidFill>
                <a:latin typeface="Segoe UI Light" panose="020B0502040204020203" pitchFamily="34" charset="0"/>
                <a:cs typeface="Segoe UI Light" panose="020B0502040204020203" pitchFamily="34" charset="0"/>
              </a:rPr>
              <a:t>Legend</a:t>
            </a:r>
          </a:p>
        </p:txBody>
      </p:sp>
      <p:grpSp>
        <p:nvGrpSpPr>
          <p:cNvPr id="159" name="Group 158"/>
          <p:cNvGrpSpPr/>
          <p:nvPr/>
        </p:nvGrpSpPr>
        <p:grpSpPr>
          <a:xfrm>
            <a:off x="2404842" y="6126145"/>
            <a:ext cx="2352798" cy="292388"/>
            <a:chOff x="500001" y="6205008"/>
            <a:chExt cx="2352798" cy="292388"/>
          </a:xfrm>
        </p:grpSpPr>
        <p:cxnSp>
          <p:nvCxnSpPr>
            <p:cNvPr id="160" name="Straight Arrow Connector 159"/>
            <p:cNvCxnSpPr/>
            <p:nvPr/>
          </p:nvCxnSpPr>
          <p:spPr>
            <a:xfrm>
              <a:off x="500001" y="6366591"/>
              <a:ext cx="863600" cy="0"/>
            </a:xfrm>
            <a:prstGeom prst="straightConnector1">
              <a:avLst/>
            </a:prstGeom>
            <a:ln w="12700">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455799" y="6205008"/>
              <a:ext cx="1397000" cy="292388"/>
            </a:xfrm>
            <a:prstGeom prst="rect">
              <a:avLst/>
            </a:prstGeom>
            <a:noFill/>
          </p:spPr>
          <p:txBody>
            <a:bodyPr wrap="square" rtlCol="0">
              <a:spAutoFit/>
            </a:bodyPr>
            <a:lstStyle/>
            <a:p>
              <a:r>
                <a:rPr lang="en-US" sz="1300" dirty="0">
                  <a:solidFill>
                    <a:schemeClr val="accent2"/>
                  </a:solidFill>
                  <a:latin typeface="Verdana" panose="020B0604030504040204" pitchFamily="34" charset="0"/>
                  <a:ea typeface="Verdana" panose="020B0604030504040204" pitchFamily="34" charset="0"/>
                  <a:cs typeface="Verdana" panose="020B0604030504040204" pitchFamily="34" charset="0"/>
                </a:rPr>
                <a:t>Is member of</a:t>
              </a:r>
            </a:p>
          </p:txBody>
        </p:sp>
      </p:grpSp>
      <p:grpSp>
        <p:nvGrpSpPr>
          <p:cNvPr id="162" name="Group 161"/>
          <p:cNvGrpSpPr/>
          <p:nvPr/>
        </p:nvGrpSpPr>
        <p:grpSpPr>
          <a:xfrm>
            <a:off x="4910040" y="6126144"/>
            <a:ext cx="2352798" cy="292388"/>
            <a:chOff x="9707501" y="5759733"/>
            <a:chExt cx="2352798" cy="292388"/>
          </a:xfrm>
        </p:grpSpPr>
        <p:cxnSp>
          <p:nvCxnSpPr>
            <p:cNvPr id="163" name="Straight Arrow Connector 162"/>
            <p:cNvCxnSpPr/>
            <p:nvPr/>
          </p:nvCxnSpPr>
          <p:spPr>
            <a:xfrm>
              <a:off x="9707501" y="5921316"/>
              <a:ext cx="863600" cy="0"/>
            </a:xfrm>
            <a:prstGeom prst="straightConnector1">
              <a:avLst/>
            </a:prstGeom>
            <a:ln w="12700">
              <a:solidFill>
                <a:srgbClr val="00B050"/>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663299" y="5759733"/>
              <a:ext cx="1397000" cy="292388"/>
            </a:xfrm>
            <a:prstGeom prst="rect">
              <a:avLst/>
            </a:prstGeom>
            <a:noFill/>
          </p:spPr>
          <p:txBody>
            <a:bodyPr wrap="square" rtlCol="0">
              <a:spAutoFit/>
            </a:bodyPr>
            <a:lstStyle/>
            <a:p>
              <a:r>
                <a:rPr lang="en-US" sz="1300" dirty="0">
                  <a:solidFill>
                    <a:srgbClr val="00B050"/>
                  </a:solidFill>
                  <a:latin typeface="Verdana" panose="020B0604030504040204" pitchFamily="34" charset="0"/>
                  <a:ea typeface="Verdana" panose="020B0604030504040204" pitchFamily="34" charset="0"/>
                  <a:cs typeface="Verdana" panose="020B0604030504040204" pitchFamily="34" charset="0"/>
                </a:rPr>
                <a:t>Can manage</a:t>
              </a:r>
            </a:p>
          </p:txBody>
        </p:sp>
      </p:grpSp>
      <p:grpSp>
        <p:nvGrpSpPr>
          <p:cNvPr id="168" name="Group 167"/>
          <p:cNvGrpSpPr/>
          <p:nvPr/>
        </p:nvGrpSpPr>
        <p:grpSpPr>
          <a:xfrm>
            <a:off x="7442102" y="6126144"/>
            <a:ext cx="2352798" cy="292388"/>
            <a:chOff x="9707501" y="5759733"/>
            <a:chExt cx="2352798" cy="292388"/>
          </a:xfrm>
        </p:grpSpPr>
        <p:cxnSp>
          <p:nvCxnSpPr>
            <p:cNvPr id="169" name="Straight Arrow Connector 168"/>
            <p:cNvCxnSpPr/>
            <p:nvPr/>
          </p:nvCxnSpPr>
          <p:spPr>
            <a:xfrm>
              <a:off x="9707501" y="5921316"/>
              <a:ext cx="863600" cy="0"/>
            </a:xfrm>
            <a:prstGeom prst="straightConnector1">
              <a:avLst/>
            </a:prstGeom>
            <a:ln w="63500" cmpd="dbl">
              <a:solidFill>
                <a:schemeClr val="accent1"/>
              </a:solidFill>
              <a:tailEnd type="diamond" w="sm" len="sm"/>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0663299" y="5759733"/>
              <a:ext cx="1397000" cy="292388"/>
            </a:xfrm>
            <a:prstGeom prst="rect">
              <a:avLst/>
            </a:prstGeom>
            <a:noFill/>
          </p:spPr>
          <p:txBody>
            <a:bodyPr wrap="square" rtlCol="0">
              <a:spAutoFit/>
            </a:bodyPr>
            <a:lstStyle/>
            <a:p>
              <a:r>
                <a:rPr lang="en-US" sz="1300" dirty="0">
                  <a:solidFill>
                    <a:schemeClr val="accent1"/>
                  </a:solidFill>
                  <a:latin typeface="Verdana" panose="020B0604030504040204" pitchFamily="34" charset="0"/>
                  <a:ea typeface="Verdana" panose="020B0604030504040204" pitchFamily="34" charset="0"/>
                  <a:cs typeface="Verdana" panose="020B0604030504040204" pitchFamily="34" charset="0"/>
                </a:rPr>
                <a:t>Is partner of</a:t>
              </a:r>
            </a:p>
          </p:txBody>
        </p:sp>
      </p:grpSp>
      <p:grpSp>
        <p:nvGrpSpPr>
          <p:cNvPr id="185" name="Group 184"/>
          <p:cNvGrpSpPr/>
          <p:nvPr/>
        </p:nvGrpSpPr>
        <p:grpSpPr>
          <a:xfrm>
            <a:off x="5706177" y="2831666"/>
            <a:ext cx="509049" cy="481194"/>
            <a:chOff x="3813466" y="5015691"/>
            <a:chExt cx="509049" cy="481194"/>
          </a:xfrm>
        </p:grpSpPr>
        <p:grpSp>
          <p:nvGrpSpPr>
            <p:cNvPr id="186" name="Group 185"/>
            <p:cNvGrpSpPr/>
            <p:nvPr/>
          </p:nvGrpSpPr>
          <p:grpSpPr>
            <a:xfrm>
              <a:off x="3980819" y="5015691"/>
              <a:ext cx="173736" cy="481194"/>
              <a:chOff x="4951808" y="3131259"/>
              <a:chExt cx="173736" cy="481194"/>
            </a:xfrm>
          </p:grpSpPr>
          <p:sp>
            <p:nvSpPr>
              <p:cNvPr id="195" name="Oval 19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4183985" y="5060845"/>
              <a:ext cx="138530" cy="383684"/>
              <a:chOff x="4951808" y="3131259"/>
              <a:chExt cx="173736" cy="481194"/>
            </a:xfrm>
          </p:grpSpPr>
          <p:sp>
            <p:nvSpPr>
              <p:cNvPr id="192" name="Oval 19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3813466" y="5060845"/>
              <a:ext cx="138530" cy="383684"/>
              <a:chOff x="4951808" y="3131259"/>
              <a:chExt cx="173736" cy="481194"/>
            </a:xfrm>
          </p:grpSpPr>
          <p:sp>
            <p:nvSpPr>
              <p:cNvPr id="189" name="Oval 18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Rounded Rectangle 74"/>
          <p:cNvSpPr/>
          <p:nvPr/>
        </p:nvSpPr>
        <p:spPr>
          <a:xfrm>
            <a:off x="9030638" y="915423"/>
            <a:ext cx="2859967" cy="4286158"/>
          </a:xfrm>
          <a:prstGeom prst="roundRect">
            <a:avLst>
              <a:gd name="adj" fmla="val 3383"/>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TextBox 75"/>
          <p:cNvSpPr txBox="1"/>
          <p:nvPr/>
        </p:nvSpPr>
        <p:spPr>
          <a:xfrm>
            <a:off x="9030637" y="5213901"/>
            <a:ext cx="2859967" cy="553998"/>
          </a:xfrm>
          <a:prstGeom prst="rect">
            <a:avLst/>
          </a:prstGeom>
          <a:noFill/>
        </p:spPr>
        <p:txBody>
          <a:bodyPr wrap="square" rtlCol="0">
            <a:spAutoFit/>
          </a:bodyPr>
          <a:lstStyle/>
          <a:p>
            <a:pPr algn="ctr"/>
            <a:r>
              <a:rPr lang="en-US" sz="1500" dirty="0">
                <a:latin typeface="Segoe UI Light" panose="020B0502040204020203" pitchFamily="34" charset="0"/>
                <a:cs typeface="Segoe UI Light" panose="020B0502040204020203" pitchFamily="34" charset="0"/>
              </a:rPr>
              <a:t>Subscriptions belonging to Customer in Azure</a:t>
            </a:r>
          </a:p>
        </p:txBody>
      </p:sp>
      <p:grpSp>
        <p:nvGrpSpPr>
          <p:cNvPr id="4" name="Group 3"/>
          <p:cNvGrpSpPr/>
          <p:nvPr/>
        </p:nvGrpSpPr>
        <p:grpSpPr>
          <a:xfrm>
            <a:off x="9249702" y="1077971"/>
            <a:ext cx="2442664" cy="2044379"/>
            <a:chOff x="9249702" y="1194515"/>
            <a:chExt cx="2442664" cy="2044379"/>
          </a:xfrm>
        </p:grpSpPr>
        <p:sp>
          <p:nvSpPr>
            <p:cNvPr id="82" name="Rounded Rectangle 81"/>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ounded Rectangle 82"/>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84" name="Rounded Rectangle 83"/>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85" name="Rounded Rectangle 84"/>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2" name="Group 1"/>
            <p:cNvGrpSpPr/>
            <p:nvPr/>
          </p:nvGrpSpPr>
          <p:grpSpPr>
            <a:xfrm>
              <a:off x="9999473" y="2257213"/>
              <a:ext cx="548927" cy="644693"/>
              <a:chOff x="9368268" y="2470463"/>
              <a:chExt cx="548927" cy="644693"/>
            </a:xfrm>
          </p:grpSpPr>
          <p:grpSp>
            <p:nvGrpSpPr>
              <p:cNvPr id="86" name="Group 85"/>
              <p:cNvGrpSpPr/>
              <p:nvPr/>
            </p:nvGrpSpPr>
            <p:grpSpPr>
              <a:xfrm>
                <a:off x="9520668" y="2470463"/>
                <a:ext cx="257981" cy="395950"/>
                <a:chOff x="8361394" y="1628219"/>
                <a:chExt cx="257981" cy="395950"/>
              </a:xfrm>
            </p:grpSpPr>
            <p:sp>
              <p:nvSpPr>
                <p:cNvPr id="97" name="Cube 9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8" name="Straight Connector 9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9659214" y="2622863"/>
                <a:ext cx="257981" cy="395950"/>
                <a:chOff x="8361394" y="1628219"/>
                <a:chExt cx="257981" cy="395950"/>
              </a:xfrm>
            </p:grpSpPr>
            <p:sp>
              <p:nvSpPr>
                <p:cNvPr id="93" name="Cube 9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4" name="Straight Connector 9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9368268" y="2719206"/>
                <a:ext cx="257981" cy="395950"/>
                <a:chOff x="8361394" y="1628219"/>
                <a:chExt cx="257981" cy="395950"/>
              </a:xfrm>
            </p:grpSpPr>
            <p:sp>
              <p:nvSpPr>
                <p:cNvPr id="89" name="Cube 88"/>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0" name="Straight Connector 89"/>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1" name="TextBox 80"/>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1</a:t>
              </a:r>
            </a:p>
          </p:txBody>
        </p:sp>
        <p:sp>
          <p:nvSpPr>
            <p:cNvPr id="79" name="TextBox 78"/>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125" name="Group 124"/>
            <p:cNvGrpSpPr/>
            <p:nvPr/>
          </p:nvGrpSpPr>
          <p:grpSpPr>
            <a:xfrm>
              <a:off x="9713018" y="1260111"/>
              <a:ext cx="321589" cy="303992"/>
              <a:chOff x="3813466" y="5015691"/>
              <a:chExt cx="509049" cy="481194"/>
            </a:xfrm>
          </p:grpSpPr>
          <p:grpSp>
            <p:nvGrpSpPr>
              <p:cNvPr id="126" name="Group 125"/>
              <p:cNvGrpSpPr/>
              <p:nvPr/>
            </p:nvGrpSpPr>
            <p:grpSpPr>
              <a:xfrm>
                <a:off x="3980819" y="5015691"/>
                <a:ext cx="173736" cy="481194"/>
                <a:chOff x="4951808" y="3131259"/>
                <a:chExt cx="173736" cy="481194"/>
              </a:xfrm>
            </p:grpSpPr>
            <p:sp>
              <p:nvSpPr>
                <p:cNvPr id="135" name="Oval 13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4183985" y="5060845"/>
                <a:ext cx="138530" cy="383684"/>
                <a:chOff x="4951808" y="3131259"/>
                <a:chExt cx="173736" cy="481194"/>
              </a:xfrm>
            </p:grpSpPr>
            <p:sp>
              <p:nvSpPr>
                <p:cNvPr id="132" name="Oval 13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p:cNvGrpSpPr/>
              <p:nvPr/>
            </p:nvGrpSpPr>
            <p:grpSpPr>
              <a:xfrm>
                <a:off x="3813466" y="5060845"/>
                <a:ext cx="138530" cy="383684"/>
                <a:chOff x="4951808" y="3131259"/>
                <a:chExt cx="173736" cy="481194"/>
              </a:xfrm>
            </p:grpSpPr>
            <p:sp>
              <p:nvSpPr>
                <p:cNvPr id="129" name="Oval 12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Group 138"/>
            <p:cNvGrpSpPr/>
            <p:nvPr/>
          </p:nvGrpSpPr>
          <p:grpSpPr>
            <a:xfrm>
              <a:off x="9709350" y="1578690"/>
              <a:ext cx="321589" cy="303992"/>
              <a:chOff x="3813466" y="5015691"/>
              <a:chExt cx="509049" cy="481194"/>
            </a:xfrm>
          </p:grpSpPr>
          <p:grpSp>
            <p:nvGrpSpPr>
              <p:cNvPr id="140" name="Group 139"/>
              <p:cNvGrpSpPr/>
              <p:nvPr/>
            </p:nvGrpSpPr>
            <p:grpSpPr>
              <a:xfrm>
                <a:off x="3980819" y="5015691"/>
                <a:ext cx="173736" cy="481194"/>
                <a:chOff x="4951808" y="3131259"/>
                <a:chExt cx="173736" cy="481194"/>
              </a:xfrm>
            </p:grpSpPr>
            <p:sp>
              <p:nvSpPr>
                <p:cNvPr id="149" name="Oval 14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4183985" y="5060845"/>
                <a:ext cx="138530" cy="383684"/>
                <a:chOff x="4951808" y="3131259"/>
                <a:chExt cx="173736" cy="481194"/>
              </a:xfrm>
            </p:grpSpPr>
            <p:sp>
              <p:nvSpPr>
                <p:cNvPr id="146" name="Oval 14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3813466" y="5060845"/>
                <a:ext cx="138530" cy="383684"/>
                <a:chOff x="4951808" y="3131259"/>
                <a:chExt cx="173736" cy="481194"/>
              </a:xfrm>
            </p:grpSpPr>
            <p:sp>
              <p:nvSpPr>
                <p:cNvPr id="143" name="Oval 14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2" name="Group 151"/>
            <p:cNvGrpSpPr/>
            <p:nvPr/>
          </p:nvGrpSpPr>
          <p:grpSpPr>
            <a:xfrm>
              <a:off x="9709157" y="1899873"/>
              <a:ext cx="321589" cy="303992"/>
              <a:chOff x="3813466" y="5015691"/>
              <a:chExt cx="509049" cy="481194"/>
            </a:xfrm>
          </p:grpSpPr>
          <p:grpSp>
            <p:nvGrpSpPr>
              <p:cNvPr id="153" name="Group 152"/>
              <p:cNvGrpSpPr/>
              <p:nvPr/>
            </p:nvGrpSpPr>
            <p:grpSpPr>
              <a:xfrm>
                <a:off x="3980819" y="5015691"/>
                <a:ext cx="173736" cy="481194"/>
                <a:chOff x="4951808" y="3131259"/>
                <a:chExt cx="173736" cy="481194"/>
              </a:xfrm>
            </p:grpSpPr>
            <p:sp>
              <p:nvSpPr>
                <p:cNvPr id="173" name="Oval 17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4183985" y="5060845"/>
                <a:ext cx="138530" cy="383684"/>
                <a:chOff x="4951808" y="3131259"/>
                <a:chExt cx="173736" cy="481194"/>
              </a:xfrm>
            </p:grpSpPr>
            <p:sp>
              <p:nvSpPr>
                <p:cNvPr id="167" name="Oval 16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p:cNvGrpSpPr/>
              <p:nvPr/>
            </p:nvGrpSpPr>
            <p:grpSpPr>
              <a:xfrm>
                <a:off x="3813466" y="5060845"/>
                <a:ext cx="138530" cy="383684"/>
                <a:chOff x="4951808" y="3131259"/>
                <a:chExt cx="173736" cy="481194"/>
              </a:xfrm>
            </p:grpSpPr>
            <p:sp>
              <p:nvSpPr>
                <p:cNvPr id="156" name="Oval 155"/>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3" name="Group 332"/>
          <p:cNvGrpSpPr/>
          <p:nvPr/>
        </p:nvGrpSpPr>
        <p:grpSpPr>
          <a:xfrm>
            <a:off x="9249702" y="3157202"/>
            <a:ext cx="2442664" cy="2044379"/>
            <a:chOff x="9249702" y="1194515"/>
            <a:chExt cx="2442664" cy="2044379"/>
          </a:xfrm>
        </p:grpSpPr>
        <p:sp>
          <p:nvSpPr>
            <p:cNvPr id="334" name="Rounded Rectangle 333"/>
            <p:cNvSpPr/>
            <p:nvPr/>
          </p:nvSpPr>
          <p:spPr>
            <a:xfrm>
              <a:off x="9249702" y="1194515"/>
              <a:ext cx="2442664" cy="1786460"/>
            </a:xfrm>
            <a:prstGeom prst="roundRect">
              <a:avLst>
                <a:gd name="adj" fmla="val 6715"/>
              </a:avLst>
            </a:prstGeom>
            <a:solidFill>
              <a:schemeClr val="accent1">
                <a:lumMod val="40000"/>
                <a:lumOff val="60000"/>
              </a:schemeClr>
            </a:solidFill>
            <a:ln>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ounded Rectangle 334"/>
            <p:cNvSpPr/>
            <p:nvPr/>
          </p:nvSpPr>
          <p:spPr>
            <a:xfrm>
              <a:off x="10074626" y="1599735"/>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Contributor</a:t>
              </a:r>
            </a:p>
          </p:txBody>
        </p:sp>
        <p:sp>
          <p:nvSpPr>
            <p:cNvPr id="336" name="Rounded Rectangle 335"/>
            <p:cNvSpPr/>
            <p:nvPr/>
          </p:nvSpPr>
          <p:spPr>
            <a:xfrm>
              <a:off x="10074627" y="1288637"/>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Owner</a:t>
              </a:r>
            </a:p>
          </p:txBody>
        </p:sp>
        <p:sp>
          <p:nvSpPr>
            <p:cNvPr id="337" name="Rounded Rectangle 336"/>
            <p:cNvSpPr/>
            <p:nvPr/>
          </p:nvSpPr>
          <p:spPr>
            <a:xfrm>
              <a:off x="10075513" y="1904818"/>
              <a:ext cx="1372447" cy="23966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r>
                <a:rPr lang="en-US" sz="1100" dirty="0">
                  <a:latin typeface="Segoe UI Light" panose="020B0502040204020203" pitchFamily="34" charset="0"/>
                  <a:cs typeface="Segoe UI Light" panose="020B0502040204020203" pitchFamily="34" charset="0"/>
                </a:rPr>
                <a:t>Role | Reader</a:t>
              </a:r>
            </a:p>
          </p:txBody>
        </p:sp>
        <p:grpSp>
          <p:nvGrpSpPr>
            <p:cNvPr id="338" name="Group 337"/>
            <p:cNvGrpSpPr/>
            <p:nvPr/>
          </p:nvGrpSpPr>
          <p:grpSpPr>
            <a:xfrm>
              <a:off x="9999473" y="2257213"/>
              <a:ext cx="548927" cy="644693"/>
              <a:chOff x="9368268" y="2470463"/>
              <a:chExt cx="548927" cy="644693"/>
            </a:xfrm>
          </p:grpSpPr>
          <p:grpSp>
            <p:nvGrpSpPr>
              <p:cNvPr id="380" name="Group 379"/>
              <p:cNvGrpSpPr/>
              <p:nvPr/>
            </p:nvGrpSpPr>
            <p:grpSpPr>
              <a:xfrm>
                <a:off x="9520668" y="2470463"/>
                <a:ext cx="257981" cy="395950"/>
                <a:chOff x="8361394" y="1628219"/>
                <a:chExt cx="257981" cy="395950"/>
              </a:xfrm>
            </p:grpSpPr>
            <p:sp>
              <p:nvSpPr>
                <p:cNvPr id="391" name="Cube 390"/>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2" name="Straight Connector 391"/>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9659214" y="2622863"/>
                <a:ext cx="257981" cy="395950"/>
                <a:chOff x="8361394" y="1628219"/>
                <a:chExt cx="257981" cy="395950"/>
              </a:xfrm>
            </p:grpSpPr>
            <p:sp>
              <p:nvSpPr>
                <p:cNvPr id="387" name="Cube 386"/>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8" name="Straight Connector 387"/>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p:nvGrpSpPr>
            <p:grpSpPr>
              <a:xfrm>
                <a:off x="9368268" y="2719206"/>
                <a:ext cx="257981" cy="395950"/>
                <a:chOff x="8361394" y="1628219"/>
                <a:chExt cx="257981" cy="395950"/>
              </a:xfrm>
            </p:grpSpPr>
            <p:sp>
              <p:nvSpPr>
                <p:cNvPr id="383" name="Cube 382"/>
                <p:cNvSpPr/>
                <p:nvPr/>
              </p:nvSpPr>
              <p:spPr>
                <a:xfrm>
                  <a:off x="8361394" y="1628219"/>
                  <a:ext cx="257981" cy="395950"/>
                </a:xfrm>
                <a:prstGeom prst="cube">
                  <a:avLst>
                    <a:gd name="adj" fmla="val 35741"/>
                  </a:avLst>
                </a:prstGeom>
                <a:solidFill>
                  <a:schemeClr val="tx1">
                    <a:lumMod val="50000"/>
                    <a:lumOff val="50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p:cNvCxnSpPr/>
                <p:nvPr/>
              </p:nvCxnSpPr>
              <p:spPr>
                <a:xfrm>
                  <a:off x="8397861" y="1770699"/>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8397864" y="1821501"/>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8397867" y="1867684"/>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39" name="TextBox 338"/>
            <p:cNvSpPr txBox="1"/>
            <p:nvPr/>
          </p:nvSpPr>
          <p:spPr>
            <a:xfrm>
              <a:off x="9544477" y="2977284"/>
              <a:ext cx="187147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Subscription 2</a:t>
              </a:r>
            </a:p>
          </p:txBody>
        </p:sp>
        <p:sp>
          <p:nvSpPr>
            <p:cNvPr id="340" name="TextBox 339"/>
            <p:cNvSpPr txBox="1"/>
            <p:nvPr/>
          </p:nvSpPr>
          <p:spPr>
            <a:xfrm>
              <a:off x="10581365" y="2360684"/>
              <a:ext cx="591509" cy="338554"/>
            </a:xfrm>
            <a:prstGeom prst="rect">
              <a:avLst/>
            </a:prstGeom>
            <a:noFill/>
          </p:spPr>
          <p:txBody>
            <a:bodyPr wrap="none" lIns="0" tIns="0" rIns="0" bIns="0" rtlCol="0">
              <a:spAutoFit/>
            </a:bodyPr>
            <a:lstStyle/>
            <a:p>
              <a:pPr algn="ctr"/>
              <a:r>
                <a:rPr lang="en-US" sz="1100" dirty="0">
                  <a:latin typeface="Segoe UI Light" panose="020B0502040204020203" pitchFamily="34" charset="0"/>
                  <a:cs typeface="Segoe UI Light" panose="020B0502040204020203" pitchFamily="34" charset="0"/>
                </a:rPr>
                <a:t>Azure</a:t>
              </a:r>
            </a:p>
            <a:p>
              <a:pPr algn="ctr"/>
              <a:r>
                <a:rPr lang="en-US" sz="1100" dirty="0">
                  <a:latin typeface="Segoe UI Light" panose="020B0502040204020203" pitchFamily="34" charset="0"/>
                  <a:cs typeface="Segoe UI Light" panose="020B0502040204020203" pitchFamily="34" charset="0"/>
                </a:rPr>
                <a:t>Resources</a:t>
              </a:r>
            </a:p>
          </p:txBody>
        </p:sp>
        <p:grpSp>
          <p:nvGrpSpPr>
            <p:cNvPr id="341" name="Group 340"/>
            <p:cNvGrpSpPr/>
            <p:nvPr/>
          </p:nvGrpSpPr>
          <p:grpSpPr>
            <a:xfrm>
              <a:off x="9713018" y="1260111"/>
              <a:ext cx="321589" cy="303992"/>
              <a:chOff x="3813466" y="5015691"/>
              <a:chExt cx="509049" cy="481194"/>
            </a:xfrm>
          </p:grpSpPr>
          <p:grpSp>
            <p:nvGrpSpPr>
              <p:cNvPr id="368" name="Group 367"/>
              <p:cNvGrpSpPr/>
              <p:nvPr/>
            </p:nvGrpSpPr>
            <p:grpSpPr>
              <a:xfrm>
                <a:off x="3980819" y="5015691"/>
                <a:ext cx="173736" cy="481194"/>
                <a:chOff x="4951808" y="3131259"/>
                <a:chExt cx="173736" cy="481194"/>
              </a:xfrm>
            </p:grpSpPr>
            <p:sp>
              <p:nvSpPr>
                <p:cNvPr id="377" name="Oval 37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ounded Rectangle 37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ounded Rectangle 37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4183985" y="5060845"/>
                <a:ext cx="138530" cy="383684"/>
                <a:chOff x="4951808" y="3131259"/>
                <a:chExt cx="173736" cy="481194"/>
              </a:xfrm>
            </p:grpSpPr>
            <p:sp>
              <p:nvSpPr>
                <p:cNvPr id="374" name="Oval 373"/>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ounded Rectangle 374"/>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ounded Rectangle 375"/>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3813466" y="5060845"/>
                <a:ext cx="138530" cy="383684"/>
                <a:chOff x="4951808" y="3131259"/>
                <a:chExt cx="173736" cy="481194"/>
              </a:xfrm>
            </p:grpSpPr>
            <p:sp>
              <p:nvSpPr>
                <p:cNvPr id="371" name="Oval 370"/>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ounded Rectangle 371"/>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ounded Rectangle 372"/>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p:cNvGrpSpPr/>
            <p:nvPr/>
          </p:nvGrpSpPr>
          <p:grpSpPr>
            <a:xfrm>
              <a:off x="9709350" y="1578690"/>
              <a:ext cx="321589" cy="303992"/>
              <a:chOff x="3813466" y="5015691"/>
              <a:chExt cx="509049" cy="481194"/>
            </a:xfrm>
          </p:grpSpPr>
          <p:grpSp>
            <p:nvGrpSpPr>
              <p:cNvPr id="356" name="Group 355"/>
              <p:cNvGrpSpPr/>
              <p:nvPr/>
            </p:nvGrpSpPr>
            <p:grpSpPr>
              <a:xfrm>
                <a:off x="3980819" y="5015691"/>
                <a:ext cx="173736" cy="481194"/>
                <a:chOff x="4951808" y="3131259"/>
                <a:chExt cx="173736" cy="481194"/>
              </a:xfrm>
            </p:grpSpPr>
            <p:sp>
              <p:nvSpPr>
                <p:cNvPr id="365" name="Oval 364"/>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ounded Rectangle 365"/>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ounded Rectangle 366"/>
                <p:cNvSpPr/>
                <p:nvPr/>
              </p:nvSpPr>
              <p:spPr>
                <a:xfrm>
                  <a:off x="4988384" y="3379256"/>
                  <a:ext cx="100585"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4183985" y="5060845"/>
                <a:ext cx="138530" cy="383684"/>
                <a:chOff x="4951808" y="3131259"/>
                <a:chExt cx="173736" cy="481194"/>
              </a:xfrm>
            </p:grpSpPr>
            <p:sp>
              <p:nvSpPr>
                <p:cNvPr id="362" name="Oval 361"/>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3813466" y="5060845"/>
                <a:ext cx="138530" cy="383684"/>
                <a:chOff x="4951808" y="3131259"/>
                <a:chExt cx="173736" cy="481194"/>
              </a:xfrm>
            </p:grpSpPr>
            <p:sp>
              <p:nvSpPr>
                <p:cNvPr id="359" name="Oval 358"/>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ounded Rectangle 359"/>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ounded Rectangle 360"/>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3" name="Group 342"/>
            <p:cNvGrpSpPr/>
            <p:nvPr/>
          </p:nvGrpSpPr>
          <p:grpSpPr>
            <a:xfrm>
              <a:off x="9709157" y="1899873"/>
              <a:ext cx="321589" cy="303992"/>
              <a:chOff x="3813466" y="5015691"/>
              <a:chExt cx="509049" cy="481194"/>
            </a:xfrm>
          </p:grpSpPr>
          <p:grpSp>
            <p:nvGrpSpPr>
              <p:cNvPr id="344" name="Group 343"/>
              <p:cNvGrpSpPr/>
              <p:nvPr/>
            </p:nvGrpSpPr>
            <p:grpSpPr>
              <a:xfrm>
                <a:off x="3980819" y="5015691"/>
                <a:ext cx="173736" cy="481194"/>
                <a:chOff x="4951808" y="3131259"/>
                <a:chExt cx="173736" cy="481194"/>
              </a:xfrm>
            </p:grpSpPr>
            <p:sp>
              <p:nvSpPr>
                <p:cNvPr id="353" name="Oval 352"/>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ounded Rectangle 353"/>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ounded Rectangle 354"/>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4183985" y="5060845"/>
                <a:ext cx="138530" cy="383684"/>
                <a:chOff x="4951808" y="3131259"/>
                <a:chExt cx="173736" cy="481194"/>
              </a:xfrm>
            </p:grpSpPr>
            <p:sp>
              <p:nvSpPr>
                <p:cNvPr id="350" name="Oval 349"/>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ounded Rectangle 350"/>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3813466" y="5060845"/>
                <a:ext cx="138530" cy="383684"/>
                <a:chOff x="4951808" y="3131259"/>
                <a:chExt cx="173736" cy="481194"/>
              </a:xfrm>
            </p:grpSpPr>
            <p:sp>
              <p:nvSpPr>
                <p:cNvPr id="347" name="Oval 346"/>
                <p:cNvSpPr/>
                <p:nvPr/>
              </p:nvSpPr>
              <p:spPr>
                <a:xfrm>
                  <a:off x="4988384" y="3131259"/>
                  <a:ext cx="100584" cy="1005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ounded Rectangle 347"/>
                <p:cNvSpPr/>
                <p:nvPr/>
              </p:nvSpPr>
              <p:spPr>
                <a:xfrm>
                  <a:off x="4951808" y="3242130"/>
                  <a:ext cx="173736" cy="219456"/>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p:cNvSpPr/>
                <p:nvPr/>
              </p:nvSpPr>
              <p:spPr>
                <a:xfrm>
                  <a:off x="4988384" y="3379256"/>
                  <a:ext cx="100584" cy="233197"/>
                </a:xfrm>
                <a:prstGeom prst="roundRect">
                  <a:avLst>
                    <a:gd name="adj" fmla="val 2444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95" name="Rounded Rectangular Callout 394"/>
          <p:cNvSpPr/>
          <p:nvPr/>
        </p:nvSpPr>
        <p:spPr>
          <a:xfrm>
            <a:off x="5464184" y="189316"/>
            <a:ext cx="3449628" cy="1251952"/>
          </a:xfrm>
          <a:prstGeom prst="wedgeRoundRectCallout">
            <a:avLst>
              <a:gd name="adj1" fmla="val 51329"/>
              <a:gd name="adj2" fmla="val 130420"/>
              <a:gd name="adj3" fmla="val 16667"/>
            </a:avLst>
          </a:prstGeom>
          <a:solidFill>
            <a:schemeClr val="accent2">
              <a:lumMod val="40000"/>
              <a:lumOff val="6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500" dirty="0">
                <a:latin typeface="+mj-lt"/>
                <a:cs typeface="Segoe UI Light" panose="020B0502040204020203" pitchFamily="34" charset="0"/>
              </a:rPr>
              <a:t>Subscription is the default scope in Azure. Each subscription has its own set of roles. Resources and permissions do not bleed across subscriptions.</a:t>
            </a:r>
          </a:p>
        </p:txBody>
      </p:sp>
      <p:sp>
        <p:nvSpPr>
          <p:cNvPr id="3" name="Footer Placeholder 2">
            <a:extLst>
              <a:ext uri="{FF2B5EF4-FFF2-40B4-BE49-F238E27FC236}">
                <a16:creationId xmlns:a16="http://schemas.microsoft.com/office/drawing/2014/main" id="{95C8E64B-138D-43DB-A68F-1BBAF6EA21D6}"/>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D0A978A4-7629-439C-85D1-862D423EB997}"/>
              </a:ext>
            </a:extLst>
          </p:cNvPr>
          <p:cNvSpPr>
            <a:spLocks noGrp="1"/>
          </p:cNvSpPr>
          <p:nvPr>
            <p:ph type="sldNum" sz="quarter" idx="12"/>
          </p:nvPr>
        </p:nvSpPr>
        <p:spPr/>
        <p:txBody>
          <a:bodyPr/>
          <a:lstStyle/>
          <a:p>
            <a:fld id="{C53D275A-99A2-46A4-ACE6-231CF820144C}" type="slidenum">
              <a:rPr lang="en-US" smtClean="0"/>
              <a:t>9</a:t>
            </a:fld>
            <a:endParaRPr lang="en-US"/>
          </a:p>
        </p:txBody>
      </p:sp>
      <p:sp>
        <p:nvSpPr>
          <p:cNvPr id="6" name="TextBox 5">
            <a:extLst>
              <a:ext uri="{FF2B5EF4-FFF2-40B4-BE49-F238E27FC236}">
                <a16:creationId xmlns:a16="http://schemas.microsoft.com/office/drawing/2014/main" id="{DBEDFE2F-4868-41D4-A8AF-5D8972BDA951}"/>
              </a:ext>
            </a:extLst>
          </p:cNvPr>
          <p:cNvSpPr txBox="1"/>
          <p:nvPr/>
        </p:nvSpPr>
        <p:spPr>
          <a:xfrm>
            <a:off x="196522" y="648526"/>
            <a:ext cx="5007723" cy="1754326"/>
          </a:xfrm>
          <a:prstGeom prst="rect">
            <a:avLst/>
          </a:prstGeom>
          <a:solidFill>
            <a:srgbClr val="FFFF00"/>
          </a:solidFill>
          <a:ln>
            <a:solidFill>
              <a:schemeClr val="tx1"/>
            </a:solidFill>
            <a:prstDash val="sysDot"/>
          </a:ln>
        </p:spPr>
        <p:txBody>
          <a:bodyPr wrap="square" rtlCol="0">
            <a:spAutoFit/>
          </a:bodyPr>
          <a:lstStyle/>
          <a:p>
            <a:r>
              <a:rPr lang="en-US" dirty="0"/>
              <a:t>Azure AD and Azure resources are secured independently from one another. </a:t>
            </a:r>
          </a:p>
          <a:p>
            <a:endParaRPr lang="en-US" dirty="0"/>
          </a:p>
          <a:p>
            <a:r>
              <a:rPr lang="en-US" dirty="0"/>
              <a:t>That is, Azure AD role assignments do not grant access to Azure resources, and Azure role assignments do not grant access to Azure AD.</a:t>
            </a:r>
            <a:endParaRPr lang="en-CA" dirty="0"/>
          </a:p>
        </p:txBody>
      </p:sp>
    </p:spTree>
    <p:extLst>
      <p:ext uri="{BB962C8B-B14F-4D97-AF65-F5344CB8AC3E}">
        <p14:creationId xmlns:p14="http://schemas.microsoft.com/office/powerpoint/2010/main" val="31246152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3"/>
        </a:lnRef>
        <a:fillRef idx="1">
          <a:schemeClr val="lt1"/>
        </a:fillRef>
        <a:effectRef idx="0">
          <a:schemeClr val="accent3"/>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PC2015_Internal_Template_R1">
  <a:themeElements>
    <a:clrScheme name="WPC2015 Internal">
      <a:dk1>
        <a:srgbClr val="505050"/>
      </a:dk1>
      <a:lt1>
        <a:srgbClr val="FFFFFF"/>
      </a:lt1>
      <a:dk2>
        <a:srgbClr val="008272"/>
      </a:dk2>
      <a:lt2>
        <a:srgbClr val="D2D2D2"/>
      </a:lt2>
      <a:accent1>
        <a:srgbClr val="008272"/>
      </a:accent1>
      <a:accent2>
        <a:srgbClr val="004B50"/>
      </a:accent2>
      <a:accent3>
        <a:srgbClr val="00B294"/>
      </a:accent3>
      <a:accent4>
        <a:srgbClr val="0078D7"/>
      </a:accent4>
      <a:accent5>
        <a:srgbClr val="5C005C"/>
      </a:accent5>
      <a:accent6>
        <a:srgbClr val="737373"/>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C89A04F-6B6C-40C3-975C-CAF5196A68A7}" vid="{3350EC3A-12A5-4366-A805-8DAB76299056}"/>
    </a:ext>
  </a:extLst>
</a:theme>
</file>

<file path=ppt/theme/theme3.xml><?xml version="1.0" encoding="utf-8"?>
<a:theme xmlns:a="http://schemas.openxmlformats.org/drawingml/2006/main" name="3_WPC2015_Internal_Template_R1">
  <a:themeElements>
    <a:clrScheme name="WPC2015 Internal">
      <a:dk1>
        <a:srgbClr val="505050"/>
      </a:dk1>
      <a:lt1>
        <a:srgbClr val="FFFFFF"/>
      </a:lt1>
      <a:dk2>
        <a:srgbClr val="008272"/>
      </a:dk2>
      <a:lt2>
        <a:srgbClr val="D2D2D2"/>
      </a:lt2>
      <a:accent1>
        <a:srgbClr val="008272"/>
      </a:accent1>
      <a:accent2>
        <a:srgbClr val="004B50"/>
      </a:accent2>
      <a:accent3>
        <a:srgbClr val="00B294"/>
      </a:accent3>
      <a:accent4>
        <a:srgbClr val="0078D7"/>
      </a:accent4>
      <a:accent5>
        <a:srgbClr val="5C005C"/>
      </a:accent5>
      <a:accent6>
        <a:srgbClr val="737373"/>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C89A04F-6B6C-40C3-975C-CAF5196A68A7}" vid="{3350EC3A-12A5-4366-A805-8DAB76299056}"/>
    </a:ext>
  </a:extLst>
</a:theme>
</file>

<file path=ppt/theme/theme4.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5.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6.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B59F5B5D8F7F43A2F7E98B9573CAD2" ma:contentTypeVersion="5" ma:contentTypeDescription="Create a new document." ma:contentTypeScope="" ma:versionID="b018f10a2f9ecb145dfb8acbb406126a">
  <xsd:schema xmlns:xsd="http://www.w3.org/2001/XMLSchema" xmlns:xs="http://www.w3.org/2001/XMLSchema" xmlns:p="http://schemas.microsoft.com/office/2006/metadata/properties" xmlns:ns2="e40b342e-0de1-482f-81ed-e4dac80540ca" xmlns:ns3="57cda31f-76ec-4111-aacb-b5c29c24c536" targetNamespace="http://schemas.microsoft.com/office/2006/metadata/properties" ma:root="true" ma:fieldsID="0a816cbc7f445ae3d92f2a2f135f542a" ns2:_="" ns3:_="">
    <xsd:import namespace="e40b342e-0de1-482f-81ed-e4dac80540ca"/>
    <xsd:import namespace="57cda31f-76ec-4111-aacb-b5c29c24c536"/>
    <xsd:element name="properties">
      <xsd:complexType>
        <xsd:sequence>
          <xsd:element name="documentManagement">
            <xsd:complexType>
              <xsd:all>
                <xsd:element ref="ns2:SharedWithUsers" minOccurs="0"/>
                <xsd:element ref="ns2:SharedWithDetails" minOccurs="0"/>
                <xsd:element ref="ns3:_ShortcutUrl"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0b342e-0de1-482f-81ed-e4dac80540c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7cda31f-76ec-4111-aacb-b5c29c24c536"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ShortcutUrl xmlns="57cda31f-76ec-4111-aacb-b5c29c24c536">
      <Url xsi:nil="true"/>
      <Description xsi:nil="true"/>
    </_Shortcut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CBC18F-4772-456C-8333-73EEBC9F4A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0b342e-0de1-482f-81ed-e4dac80540ca"/>
    <ds:schemaRef ds:uri="57cda31f-76ec-4111-aacb-b5c29c24c5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FB26B4-BEF0-4BC4-824D-782D28249EBC}">
  <ds:schemaRef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microsoft.com/office/2006/metadata/properties"/>
    <ds:schemaRef ds:uri="http://schemas.openxmlformats.org/package/2006/metadata/core-properties"/>
    <ds:schemaRef ds:uri="57cda31f-76ec-4111-aacb-b5c29c24c536"/>
    <ds:schemaRef ds:uri="e40b342e-0de1-482f-81ed-e4dac80540ca"/>
    <ds:schemaRef ds:uri="http://www.w3.org/XML/1998/namespace"/>
  </ds:schemaRefs>
</ds:datastoreItem>
</file>

<file path=customXml/itemProps3.xml><?xml version="1.0" encoding="utf-8"?>
<ds:datastoreItem xmlns:ds="http://schemas.openxmlformats.org/officeDocument/2006/customXml" ds:itemID="{D6285A90-308C-4CD3-9E2A-926C24C378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3723</TotalTime>
  <Words>5058</Words>
  <Application>Microsoft Office PowerPoint</Application>
  <PresentationFormat>Widescreen</PresentationFormat>
  <Paragraphs>771</Paragraphs>
  <Slides>53</Slides>
  <Notes>21</Notes>
  <HiddenSlides>0</HiddenSlides>
  <MMClips>0</MMClips>
  <ScaleCrop>false</ScaleCrop>
  <HeadingPairs>
    <vt:vector size="8" baseType="variant">
      <vt:variant>
        <vt:lpstr>Fonts Used</vt:lpstr>
      </vt:variant>
      <vt:variant>
        <vt:i4>15</vt:i4>
      </vt:variant>
      <vt:variant>
        <vt:lpstr>Theme</vt:lpstr>
      </vt:variant>
      <vt:variant>
        <vt:i4>6</vt:i4>
      </vt:variant>
      <vt:variant>
        <vt:lpstr>Embedded OLE Servers</vt:lpstr>
      </vt:variant>
      <vt:variant>
        <vt:i4>1</vt:i4>
      </vt:variant>
      <vt:variant>
        <vt:lpstr>Slide Titles</vt:lpstr>
      </vt:variant>
      <vt:variant>
        <vt:i4>53</vt:i4>
      </vt:variant>
    </vt:vector>
  </HeadingPairs>
  <TitlesOfParts>
    <vt:vector size="75" baseType="lpstr">
      <vt:lpstr>Arial</vt:lpstr>
      <vt:lpstr>Calibri</vt:lpstr>
      <vt:lpstr>Calibri Light</vt:lpstr>
      <vt:lpstr>Consolas</vt:lpstr>
      <vt:lpstr>Courier New</vt:lpstr>
      <vt:lpstr>Menlo</vt:lpstr>
      <vt:lpstr>Segoe</vt:lpstr>
      <vt:lpstr>Segoe UI</vt:lpstr>
      <vt:lpstr>Segoe UI Light</vt:lpstr>
      <vt:lpstr>Segoe UI Semibold</vt:lpstr>
      <vt:lpstr>SFMono-Regular</vt:lpstr>
      <vt:lpstr>Symbol</vt:lpstr>
      <vt:lpstr>Verdana</vt:lpstr>
      <vt:lpstr>Wingdings</vt:lpstr>
      <vt:lpstr>Work Sans Light</vt:lpstr>
      <vt:lpstr>Office Theme</vt:lpstr>
      <vt:lpstr>2_WPC2015_Internal_Template_R1</vt:lpstr>
      <vt:lpstr>3_WPC2015_Internal_Template_R1</vt:lpstr>
      <vt:lpstr>3-30070_Windows_Server_Management_Marketing_Template_16x9</vt:lpstr>
      <vt:lpstr>1_WHITE TEMPLATE</vt:lpstr>
      <vt:lpstr>1_Dynamics 365</vt:lpstr>
      <vt:lpstr>think-cell Slide</vt:lpstr>
      <vt:lpstr>AOBO in CSP &amp; ADRM with LightHouse</vt:lpstr>
      <vt:lpstr>AGENDA</vt:lpstr>
      <vt:lpstr>AOBO with CSP</vt:lpstr>
      <vt:lpstr>Azure Delegated Resource Management  - a.k.a Lighthouse</vt:lpstr>
      <vt:lpstr>AOBO model via CSP (Partner Center)</vt:lpstr>
      <vt:lpstr>CSP Models</vt:lpstr>
      <vt:lpstr>2T Reseller capabilities</vt:lpstr>
      <vt:lpstr>CSP AOBO by Direct Partners (1-tier)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CSP AOBO by Indirect Partners (2-tier)</vt:lpstr>
      <vt:lpstr>PowerPoint Presentation</vt:lpstr>
      <vt:lpstr>PowerPoint Presentation</vt:lpstr>
      <vt:lpstr>PowerPoint Presentation</vt:lpstr>
      <vt:lpstr>Summary of how AOBO works in CSP</vt:lpstr>
      <vt:lpstr>Azure Delegated Resource Management (ADRM) via Azure Lighthouse</vt:lpstr>
      <vt:lpstr>Microsoft  Azure Lighthouse</vt:lpstr>
      <vt:lpstr>What is Azure Lighthouse?</vt:lpstr>
      <vt:lpstr>Azure Delegated Resource Management creates a logical (control plane) projection of the customer’s environment to the service provider </vt:lpstr>
      <vt:lpstr>The Lighthouse architecture brings versatility and at-scale management capabilities into several scenarios</vt:lpstr>
      <vt:lpstr>The secret sauce to Azure delegated resource management lies in being able to project customer resources into the partners environment</vt:lpstr>
      <vt:lpstr>Creating a Managed Services Offer in the Azure Marketplace.</vt:lpstr>
      <vt:lpstr>Example of an MSP offer in the Cloud Partner Portal</vt:lpstr>
      <vt:lpstr>MarketPlace - Lighthouse Offer Creation DEMO</vt:lpstr>
      <vt:lpstr>The Lighthouse architecture brings versatility and at-scale management capabilities into several scenarios</vt:lpstr>
      <vt:lpstr>Azure Lighthouse templates &amp; parameters for offering Managed Services.</vt:lpstr>
      <vt:lpstr>Azure Lighthouse templates in Visual Studio Code</vt:lpstr>
      <vt:lpstr>Lighthouse MSP Offer - Template file (JSON) for MSP’s offer to customer.</vt:lpstr>
      <vt:lpstr>Lighthouse MSP Offer - Parameter file (JSON) for MSP’s offer to customer.</vt:lpstr>
      <vt:lpstr>How to onboard a customer using Azure POWERSHELL Deploy the Lighthouse Azure Resource Manager templates/parameters  </vt:lpstr>
      <vt:lpstr>How to onboard a customer using Azure CLI Deploy the Lighthouse Azure Resource Manager templates/parameters   </vt:lpstr>
      <vt:lpstr>ARM Templates - Lighthouse Offer Creation DEMO</vt:lpstr>
      <vt:lpstr>Azure Lighthouse Demo Environment</vt:lpstr>
      <vt:lpstr>Summary of how AOBO works in CSP</vt:lpstr>
      <vt:lpstr>Combining AOBO with CSP &amp; Delegated Resource Management Lighthouse</vt:lpstr>
      <vt:lpstr>Cross Tenant Management experience</vt:lpstr>
      <vt:lpstr>Azure Lighthouse  Cross Tenant Management Experience DEMO</vt:lpstr>
      <vt:lpstr>MSP view - Filtering Directories</vt:lpstr>
      <vt:lpstr>MSP View – Filtering Subscriptions</vt:lpstr>
      <vt:lpstr>Use Azure Resource Graph to query across customer tenants</vt:lpstr>
      <vt:lpstr>Deploy a policy across multiple customer tenants</vt:lpstr>
      <vt:lpstr>Validate the policy deployment</vt:lpstr>
      <vt:lpstr>Azure Lighthouse in Enterprise Scenarios or in CSP</vt:lpstr>
      <vt:lpstr>Recommended Security Practices</vt:lpstr>
      <vt:lpstr>APPENDIX</vt:lpstr>
      <vt:lpstr>Azure Lighthouse Demo Environment</vt:lpstr>
      <vt:lpstr>PowerShell commands:  Az.ManagedServices</vt:lpstr>
      <vt:lpstr>CLI commands:  az managedservices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Chun Yong Chua</dc:creator>
  <cp:lastModifiedBy>Arturo Quiroga</cp:lastModifiedBy>
  <cp:revision>120</cp:revision>
  <dcterms:created xsi:type="dcterms:W3CDTF">2015-09-12T14:16:46Z</dcterms:created>
  <dcterms:modified xsi:type="dcterms:W3CDTF">2021-03-23T19:17:10Z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0x01010026B59F5B5D8F7F43A2F7E98B9573CAD2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arturoqu@microsoft.com</vt:lpwstr>
  </property>
  <property fmtid="{D5CDD505-2E9C-101B-9397-08002B2CF9AE}" pid="6" name="MSIP_Label_f42aa342-8706-4288-bd11-ebb85995028c_SetDate">
    <vt:lpwstr>2018-01-02T15:40:28.4146670Z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